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09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4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4E119-62DA-4E4A-8FA5-34E5852CE4B3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8464-8806-B94C-97A5-662F43952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0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6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1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8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0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2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0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1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5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7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373FA-A6F3-6A45-8BD5-2D5E8152C93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872D4-6825-A746-AACC-2CB78F870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wnloads.html" TargetMode="External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jetbrains.com/idea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api/python/pyspark.html" TargetMode="External"/><Relationship Id="rId4" Type="http://schemas.openxmlformats.org/officeDocument/2006/relationships/hyperlink" Target="https://spark.apache.org/docs/late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Spark and </a:t>
            </a:r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 553</a:t>
            </a:r>
          </a:p>
          <a:p>
            <a:r>
              <a:rPr lang="en-US" dirty="0" smtClean="0"/>
              <a:t>University of Southern California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2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40" dirty="0"/>
              <a:t>Comm</a:t>
            </a:r>
            <a:r>
              <a:rPr spc="125" dirty="0"/>
              <a:t>o</a:t>
            </a:r>
            <a:r>
              <a:rPr spc="150" dirty="0"/>
              <a:t>n</a:t>
            </a:r>
            <a:r>
              <a:rPr spc="45" dirty="0"/>
              <a:t> </a:t>
            </a:r>
            <a:r>
              <a:rPr lang="en-US" spc="45" dirty="0" smtClean="0"/>
              <a:t>”</a:t>
            </a:r>
            <a:r>
              <a:rPr spc="-40" dirty="0" smtClean="0"/>
              <a:t>Actions</a:t>
            </a:r>
            <a:r>
              <a:rPr lang="en-US" spc="-40" dirty="0" smtClean="0"/>
              <a:t>” on RDD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900921" y="1684706"/>
            <a:ext cx="6302108" cy="4042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204" dirty="0">
                <a:latin typeface="Times New Roman"/>
                <a:cs typeface="Times New Roman"/>
              </a:rPr>
              <a:t>g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75" dirty="0">
                <a:latin typeface="Times New Roman"/>
                <a:cs typeface="Times New Roman"/>
              </a:rPr>
              <a:t>tNum</a:t>
            </a:r>
            <a:r>
              <a:rPr sz="2800" spc="85" dirty="0">
                <a:latin typeface="Times New Roman"/>
                <a:cs typeface="Times New Roman"/>
              </a:rPr>
              <a:t>P</a:t>
            </a:r>
            <a:r>
              <a:rPr sz="2800" spc="95" dirty="0">
                <a:latin typeface="Times New Roman"/>
                <a:cs typeface="Times New Roman"/>
              </a:rPr>
              <a:t>ar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itio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6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30" dirty="0">
                <a:latin typeface="Times New Roman"/>
                <a:cs typeface="Times New Roman"/>
              </a:rPr>
              <a:t>f</a:t>
            </a:r>
            <a:r>
              <a:rPr sz="2800" spc="65" dirty="0">
                <a:latin typeface="Times New Roman"/>
                <a:cs typeface="Times New Roman"/>
              </a:rPr>
              <a:t>o</a:t>
            </a:r>
            <a:r>
              <a:rPr sz="2800" spc="105" dirty="0">
                <a:latin typeface="Times New Roman"/>
                <a:cs typeface="Times New Roman"/>
              </a:rPr>
              <a:t>re</a:t>
            </a:r>
            <a:r>
              <a:rPr sz="2800" spc="125" dirty="0">
                <a:latin typeface="Times New Roman"/>
                <a:cs typeface="Times New Roman"/>
              </a:rPr>
              <a:t>a</a:t>
            </a:r>
            <a:r>
              <a:rPr sz="2800" spc="65" dirty="0">
                <a:latin typeface="Times New Roman"/>
                <a:cs typeface="Times New Roman"/>
              </a:rPr>
              <a:t>chPa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95" dirty="0">
                <a:latin typeface="Times New Roman"/>
                <a:cs typeface="Times New Roman"/>
              </a:rPr>
              <a:t>n</a:t>
            </a:r>
            <a:r>
              <a:rPr sz="2800" spc="-125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0" dirty="0">
                <a:latin typeface="Times New Roman"/>
                <a:cs typeface="Times New Roman"/>
              </a:rPr>
              <a:t>colle</a:t>
            </a:r>
            <a:r>
              <a:rPr sz="2800" spc="-30" dirty="0">
                <a:latin typeface="Times New Roman"/>
                <a:cs typeface="Times New Roman"/>
              </a:rPr>
              <a:t>ct()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latin typeface="Times New Roman"/>
                <a:cs typeface="Times New Roman"/>
              </a:rPr>
              <a:t>ta</a:t>
            </a:r>
            <a:r>
              <a:rPr sz="2800" spc="75" dirty="0">
                <a:latin typeface="Times New Roman"/>
                <a:cs typeface="Times New Roman"/>
              </a:rPr>
              <a:t>k</a:t>
            </a:r>
            <a:r>
              <a:rPr sz="2800" spc="20" dirty="0">
                <a:latin typeface="Times New Roman"/>
                <a:cs typeface="Times New Roman"/>
              </a:rPr>
              <a:t>e(n)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30" dirty="0">
                <a:latin typeface="Times New Roman"/>
                <a:cs typeface="Times New Roman"/>
              </a:rPr>
              <a:t>count(),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sum</a:t>
            </a:r>
            <a:r>
              <a:rPr sz="2800" spc="40" dirty="0">
                <a:latin typeface="Times New Roman"/>
                <a:cs typeface="Times New Roman"/>
              </a:rPr>
              <a:t>(</a:t>
            </a:r>
            <a:r>
              <a:rPr sz="2800" spc="-110" dirty="0">
                <a:latin typeface="Times New Roman"/>
                <a:cs typeface="Times New Roman"/>
              </a:rPr>
              <a:t>),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max</a:t>
            </a:r>
            <a:r>
              <a:rPr sz="2800" spc="-114" dirty="0">
                <a:latin typeface="Times New Roman"/>
                <a:cs typeface="Times New Roman"/>
              </a:rPr>
              <a:t>(),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min()</a:t>
            </a:r>
            <a:r>
              <a:rPr sz="2800" spc="-25" dirty="0">
                <a:latin typeface="Times New Roman"/>
                <a:cs typeface="Times New Roman"/>
              </a:rPr>
              <a:t>,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me</a:t>
            </a:r>
            <a:r>
              <a:rPr sz="2800" spc="145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n()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latin typeface="Times New Roman"/>
                <a:cs typeface="Times New Roman"/>
              </a:rPr>
              <a:t>re</a:t>
            </a:r>
            <a:r>
              <a:rPr sz="2800" spc="160" dirty="0">
                <a:latin typeface="Times New Roman"/>
                <a:cs typeface="Times New Roman"/>
              </a:rPr>
              <a:t>d</a:t>
            </a:r>
            <a:r>
              <a:rPr sz="2800" spc="50" dirty="0">
                <a:latin typeface="Times New Roman"/>
                <a:cs typeface="Times New Roman"/>
              </a:rPr>
              <a:t>uce</a:t>
            </a:r>
            <a:r>
              <a:rPr sz="2800" spc="2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60" dirty="0">
                <a:latin typeface="Times New Roman"/>
                <a:cs typeface="Times New Roman"/>
              </a:rPr>
              <a:t>a</a:t>
            </a:r>
            <a:r>
              <a:rPr sz="2800" spc="185" dirty="0">
                <a:latin typeface="Times New Roman"/>
                <a:cs typeface="Times New Roman"/>
              </a:rPr>
              <a:t>g</a:t>
            </a:r>
            <a:r>
              <a:rPr sz="2800" spc="120" dirty="0">
                <a:latin typeface="Times New Roman"/>
                <a:cs typeface="Times New Roman"/>
              </a:rPr>
              <a:t>gr</a:t>
            </a:r>
            <a:r>
              <a:rPr sz="2800" spc="145" dirty="0">
                <a:latin typeface="Times New Roman"/>
                <a:cs typeface="Times New Roman"/>
              </a:rPr>
              <a:t>e</a:t>
            </a:r>
            <a:r>
              <a:rPr sz="2800" spc="175" dirty="0">
                <a:latin typeface="Times New Roman"/>
                <a:cs typeface="Times New Roman"/>
              </a:rPr>
              <a:t>g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14" dirty="0">
                <a:latin typeface="Times New Roman"/>
                <a:cs typeface="Times New Roman"/>
              </a:rPr>
              <a:t>t</a:t>
            </a:r>
            <a:r>
              <a:rPr sz="2800" spc="180" dirty="0">
                <a:latin typeface="Times New Roman"/>
                <a:cs typeface="Times New Roman"/>
              </a:rPr>
              <a:t>e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100" dirty="0">
                <a:latin typeface="Times New Roman"/>
                <a:cs typeface="Times New Roman"/>
              </a:rPr>
              <a:t>zer</a:t>
            </a:r>
            <a:r>
              <a:rPr sz="2800" spc="130" dirty="0">
                <a:latin typeface="Times New Roman"/>
                <a:cs typeface="Times New Roman"/>
              </a:rPr>
              <a:t>o</a:t>
            </a:r>
            <a:r>
              <a:rPr sz="2800" spc="-140" dirty="0">
                <a:latin typeface="Times New Roman"/>
                <a:cs typeface="Times New Roman"/>
              </a:rPr>
              <a:t>Va</a:t>
            </a:r>
            <a:r>
              <a:rPr sz="2800" spc="-55" dirty="0">
                <a:latin typeface="Times New Roman"/>
                <a:cs typeface="Times New Roman"/>
              </a:rPr>
              <a:t>l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120" dirty="0">
                <a:latin typeface="Times New Roman"/>
                <a:cs typeface="Times New Roman"/>
              </a:rPr>
              <a:t>se</a:t>
            </a:r>
            <a:r>
              <a:rPr sz="2800" spc="155" dirty="0">
                <a:latin typeface="Times New Roman"/>
                <a:cs typeface="Times New Roman"/>
              </a:rPr>
              <a:t>qO</a:t>
            </a:r>
            <a:r>
              <a:rPr sz="2800" spc="110" dirty="0">
                <a:latin typeface="Times New Roman"/>
                <a:cs typeface="Times New Roman"/>
              </a:rPr>
              <a:t>p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combO</a:t>
            </a:r>
            <a:r>
              <a:rPr sz="2800" spc="120" dirty="0">
                <a:latin typeface="Times New Roman"/>
                <a:cs typeface="Times New Roman"/>
              </a:rPr>
              <a:t>p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Times New Roman"/>
                <a:cs typeface="Times New Roman"/>
              </a:rPr>
              <a:t>countBy</a:t>
            </a:r>
            <a:r>
              <a:rPr sz="2800" spc="-70" dirty="0">
                <a:latin typeface="Times New Roman"/>
                <a:cs typeface="Times New Roman"/>
              </a:rPr>
              <a:t>K</a:t>
            </a:r>
            <a:r>
              <a:rPr sz="2800" spc="35" dirty="0">
                <a:latin typeface="Times New Roman"/>
                <a:cs typeface="Times New Roman"/>
              </a:rPr>
              <a:t>e</a:t>
            </a:r>
            <a:r>
              <a:rPr sz="2800" spc="25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()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113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5" dirty="0"/>
              <a:t>Wh</a:t>
            </a:r>
            <a:r>
              <a:rPr spc="-70" dirty="0"/>
              <a:t>y</a:t>
            </a:r>
            <a:r>
              <a:rPr spc="105" dirty="0"/>
              <a:t> </a:t>
            </a:r>
            <a:r>
              <a:rPr lang="en-US" spc="125" dirty="0"/>
              <a:t>U</a:t>
            </a:r>
            <a:r>
              <a:rPr spc="125" dirty="0" smtClean="0"/>
              <a:t>s</a:t>
            </a:r>
            <a:r>
              <a:rPr spc="135" dirty="0" smtClean="0"/>
              <a:t>e</a:t>
            </a:r>
            <a:r>
              <a:rPr spc="105" dirty="0" smtClean="0"/>
              <a:t> </a:t>
            </a:r>
            <a:r>
              <a:rPr lang="en-US" spc="105" dirty="0" smtClean="0"/>
              <a:t>Spark </a:t>
            </a:r>
            <a:r>
              <a:rPr lang="en-US" spc="120" dirty="0"/>
              <a:t>O</a:t>
            </a:r>
            <a:r>
              <a:rPr spc="120" dirty="0" smtClean="0"/>
              <a:t>peratio</a:t>
            </a:r>
            <a:r>
              <a:rPr spc="130" dirty="0" smtClean="0"/>
              <a:t>n</a:t>
            </a:r>
            <a:r>
              <a:rPr spc="-45" dirty="0" smtClean="0"/>
              <a:t>s</a:t>
            </a:r>
            <a:r>
              <a:rPr spc="-4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50"/>
            <a:ext cx="7549515" cy="4094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chnically,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lang="en-US" sz="2800" spc="-245" dirty="0" smtClean="0">
                <a:latin typeface="Times New Roman"/>
                <a:cs typeface="Times New Roman"/>
              </a:rPr>
              <a:t>one</a:t>
            </a:r>
            <a:r>
              <a:rPr sz="2800" spc="70" dirty="0" smtClean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145" dirty="0">
                <a:latin typeface="Times New Roman"/>
                <a:cs typeface="Times New Roman"/>
              </a:rPr>
              <a:t>an</a:t>
            </a:r>
            <a:r>
              <a:rPr sz="2800" spc="70" dirty="0">
                <a:latin typeface="Times New Roman"/>
                <a:cs typeface="Times New Roman"/>
              </a:rPr>
              <a:t> imp</a:t>
            </a:r>
            <a:r>
              <a:rPr sz="2800" spc="95" dirty="0">
                <a:latin typeface="Times New Roman"/>
                <a:cs typeface="Times New Roman"/>
              </a:rPr>
              <a:t>leme</a:t>
            </a:r>
            <a:r>
              <a:rPr sz="2800" spc="145" dirty="0">
                <a:latin typeface="Times New Roman"/>
                <a:cs typeface="Times New Roman"/>
              </a:rPr>
              <a:t>n</a:t>
            </a:r>
            <a:r>
              <a:rPr sz="2800" spc="85" dirty="0">
                <a:latin typeface="Times New Roman"/>
                <a:cs typeface="Times New Roman"/>
              </a:rPr>
              <a:t>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lang="en-US" sz="2800" spc="65" dirty="0" smtClean="0">
                <a:latin typeface="Times New Roman"/>
                <a:cs typeface="Times New Roman"/>
              </a:rPr>
              <a:t>in Python </a:t>
            </a:r>
            <a:r>
              <a:rPr sz="2800" spc="155" dirty="0" smtClean="0">
                <a:latin typeface="Times New Roman"/>
                <a:cs typeface="Times New Roman"/>
              </a:rPr>
              <a:t>mo</a:t>
            </a:r>
            <a:r>
              <a:rPr sz="2800" spc="100" dirty="0" smtClean="0">
                <a:latin typeface="Times New Roman"/>
                <a:cs typeface="Times New Roman"/>
              </a:rPr>
              <a:t>s</a:t>
            </a:r>
            <a:r>
              <a:rPr sz="2800" spc="105" dirty="0" smtClean="0">
                <a:latin typeface="Times New Roman"/>
                <a:cs typeface="Times New Roman"/>
              </a:rPr>
              <a:t>t</a:t>
            </a:r>
            <a:r>
              <a:rPr sz="2800" spc="45" dirty="0" smtClean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o</a:t>
            </a:r>
            <a:r>
              <a:rPr sz="2800" spc="35" dirty="0">
                <a:latin typeface="Times New Roman"/>
                <a:cs typeface="Times New Roman"/>
              </a:rPr>
              <a:t>f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90" dirty="0">
                <a:latin typeface="Times New Roman"/>
                <a:cs typeface="Times New Roman"/>
              </a:rPr>
              <a:t>op</a:t>
            </a:r>
            <a:r>
              <a:rPr sz="2800" spc="175" dirty="0">
                <a:latin typeface="Times New Roman"/>
                <a:cs typeface="Times New Roman"/>
              </a:rPr>
              <a:t>e</a:t>
            </a:r>
            <a:r>
              <a:rPr sz="2800" spc="95" dirty="0">
                <a:latin typeface="Times New Roman"/>
                <a:cs typeface="Times New Roman"/>
              </a:rPr>
              <a:t>ra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spc="15" dirty="0">
                <a:latin typeface="Times New Roman"/>
                <a:cs typeface="Times New Roman"/>
              </a:rPr>
              <a:t>i</a:t>
            </a:r>
            <a:r>
              <a:rPr sz="2800" spc="30" dirty="0">
                <a:latin typeface="Times New Roman"/>
                <a:cs typeface="Times New Roman"/>
              </a:rPr>
              <a:t>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75" dirty="0">
                <a:latin typeface="Times New Roman"/>
                <a:cs typeface="Times New Roman"/>
              </a:rPr>
              <a:t>s</a:t>
            </a:r>
            <a:r>
              <a:rPr sz="2800" spc="55" dirty="0">
                <a:latin typeface="Times New Roman"/>
                <a:cs typeface="Times New Roman"/>
              </a:rPr>
              <a:t> by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305" dirty="0">
                <a:latin typeface="Times New Roman"/>
                <a:cs typeface="Times New Roman"/>
              </a:rPr>
              <a:t>p</a:t>
            </a:r>
            <a:r>
              <a:rPr sz="2800" spc="90" dirty="0">
                <a:latin typeface="Times New Roman"/>
                <a:cs typeface="Times New Roman"/>
              </a:rPr>
              <a:t>/</a:t>
            </a:r>
            <a:r>
              <a:rPr sz="2800" spc="-25" dirty="0">
                <a:latin typeface="Times New Roman"/>
                <a:cs typeface="Times New Roman"/>
              </a:rPr>
              <a:t>flat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170" dirty="0">
                <a:latin typeface="Times New Roman"/>
                <a:cs typeface="Times New Roman"/>
              </a:rPr>
              <a:t>ap</a:t>
            </a:r>
            <a:r>
              <a:rPr sz="2800" spc="90" dirty="0">
                <a:latin typeface="Times New Roman"/>
                <a:cs typeface="Times New Roman"/>
              </a:rPr>
              <a:t> </a:t>
            </a:r>
            <a:r>
              <a:rPr sz="2800" spc="60" dirty="0">
                <a:latin typeface="Times New Roman"/>
                <a:cs typeface="Times New Roman"/>
              </a:rPr>
              <a:t>b</a:t>
            </a:r>
            <a:r>
              <a:rPr sz="2800" spc="55" dirty="0">
                <a:latin typeface="Times New Roman"/>
                <a:cs typeface="Times New Roman"/>
              </a:rPr>
              <a:t>y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embe</a:t>
            </a:r>
            <a:r>
              <a:rPr sz="2800" spc="105" dirty="0">
                <a:latin typeface="Times New Roman"/>
                <a:cs typeface="Times New Roman"/>
              </a:rPr>
              <a:t>ddin</a:t>
            </a:r>
            <a:r>
              <a:rPr sz="2800" spc="125" dirty="0">
                <a:latin typeface="Times New Roman"/>
                <a:cs typeface="Times New Roman"/>
              </a:rPr>
              <a:t>g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10" dirty="0">
                <a:latin typeface="Times New Roman"/>
                <a:cs typeface="Times New Roman"/>
              </a:rPr>
              <a:t>stat</a:t>
            </a:r>
            <a:r>
              <a:rPr sz="2800" spc="150" dirty="0">
                <a:latin typeface="Times New Roman"/>
                <a:cs typeface="Times New Roman"/>
              </a:rPr>
              <a:t>e</a:t>
            </a:r>
            <a:r>
              <a:rPr sz="2800" spc="155" dirty="0">
                <a:latin typeface="Times New Roman"/>
                <a:cs typeface="Times New Roman"/>
              </a:rPr>
              <a:t>men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into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input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fun</a:t>
            </a:r>
            <a:r>
              <a:rPr sz="2800" spc="35" dirty="0">
                <a:latin typeface="Times New Roman"/>
                <a:cs typeface="Times New Roman"/>
              </a:rPr>
              <a:t>c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lang="en-US" sz="2800" spc="55" dirty="0" smtClean="0">
                <a:latin typeface="Times New Roman"/>
                <a:cs typeface="Times New Roman"/>
              </a:rPr>
              <a:t>in </a:t>
            </a:r>
            <a:r>
              <a:rPr lang="en-US" sz="2800" spc="70" dirty="0">
                <a:latin typeface="Times New Roman"/>
                <a:cs typeface="Times New Roman"/>
              </a:rPr>
              <a:t>P</a:t>
            </a:r>
            <a:r>
              <a:rPr sz="2800" spc="70" dirty="0" smtClean="0">
                <a:latin typeface="Times New Roman"/>
                <a:cs typeface="Times New Roman"/>
              </a:rPr>
              <a:t>yt</a:t>
            </a:r>
            <a:r>
              <a:rPr sz="2800" spc="160" dirty="0" smtClean="0">
                <a:latin typeface="Times New Roman"/>
                <a:cs typeface="Times New Roman"/>
              </a:rPr>
              <a:t>h</a:t>
            </a:r>
            <a:r>
              <a:rPr sz="2800" spc="170" dirty="0" smtClean="0">
                <a:latin typeface="Times New Roman"/>
                <a:cs typeface="Times New Roman"/>
              </a:rPr>
              <a:t>o</a:t>
            </a:r>
            <a:r>
              <a:rPr sz="2800" spc="15" dirty="0" smtClean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Arial"/>
              <a:buChar char="•"/>
            </a:pPr>
            <a:endParaRPr sz="40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3195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65" dirty="0">
                <a:latin typeface="Times New Roman"/>
                <a:cs typeface="Times New Roman"/>
              </a:rPr>
              <a:t>Spa</a:t>
            </a:r>
            <a:r>
              <a:rPr sz="2800" spc="-35" dirty="0">
                <a:latin typeface="Times New Roman"/>
                <a:cs typeface="Times New Roman"/>
              </a:rPr>
              <a:t>rk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i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85" dirty="0">
                <a:latin typeface="Times New Roman"/>
                <a:cs typeface="Times New Roman"/>
              </a:rPr>
              <a:t>implem</a:t>
            </a:r>
            <a:r>
              <a:rPr sz="2800" spc="75" dirty="0">
                <a:latin typeface="Times New Roman"/>
                <a:cs typeface="Times New Roman"/>
              </a:rPr>
              <a:t>e</a:t>
            </a:r>
            <a:r>
              <a:rPr sz="2800" spc="140" dirty="0">
                <a:latin typeface="Times New Roman"/>
                <a:cs typeface="Times New Roman"/>
              </a:rPr>
              <a:t>nte</a:t>
            </a:r>
            <a:r>
              <a:rPr sz="2800" spc="180" dirty="0">
                <a:latin typeface="Times New Roman"/>
                <a:cs typeface="Times New Roman"/>
              </a:rPr>
              <a:t>d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by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Ja</a:t>
            </a:r>
            <a:r>
              <a:rPr sz="2800" spc="-25" dirty="0">
                <a:latin typeface="Times New Roman"/>
                <a:cs typeface="Times New Roman"/>
              </a:rPr>
              <a:t>v</a:t>
            </a:r>
            <a:r>
              <a:rPr sz="2800" spc="25" dirty="0">
                <a:latin typeface="Times New Roman"/>
                <a:cs typeface="Times New Roman"/>
              </a:rPr>
              <a:t>a,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runs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jv</a:t>
            </a:r>
            <a:r>
              <a:rPr sz="2800" spc="-50" dirty="0">
                <a:latin typeface="Times New Roman"/>
                <a:cs typeface="Times New Roman"/>
              </a:rPr>
              <a:t>m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40" dirty="0">
                <a:latin typeface="Times New Roman"/>
                <a:cs typeface="Times New Roman"/>
              </a:rPr>
              <a:t>o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it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is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f</a:t>
            </a:r>
            <a:r>
              <a:rPr sz="2800" spc="25" dirty="0">
                <a:latin typeface="Times New Roman"/>
                <a:cs typeface="Times New Roman"/>
              </a:rPr>
              <a:t>a</a:t>
            </a:r>
            <a:r>
              <a:rPr sz="2800" spc="85" dirty="0">
                <a:latin typeface="Times New Roman"/>
                <a:cs typeface="Times New Roman"/>
              </a:rPr>
              <a:t>ste</a:t>
            </a:r>
            <a:r>
              <a:rPr sz="2800" spc="80" dirty="0">
                <a:latin typeface="Times New Roman"/>
                <a:cs typeface="Times New Roman"/>
              </a:rPr>
              <a:t>r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30" dirty="0" smtClean="0">
                <a:latin typeface="Times New Roman"/>
                <a:cs typeface="Times New Roman"/>
              </a:rPr>
              <a:t>than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spc="70" dirty="0" smtClean="0">
                <a:latin typeface="Times New Roman"/>
                <a:cs typeface="Times New Roman"/>
              </a:rPr>
              <a:t>P</a:t>
            </a:r>
            <a:r>
              <a:rPr sz="2800" spc="70" dirty="0" smtClean="0">
                <a:latin typeface="Times New Roman"/>
                <a:cs typeface="Times New Roman"/>
              </a:rPr>
              <a:t>yt</a:t>
            </a:r>
            <a:r>
              <a:rPr sz="2800" spc="160" dirty="0" smtClean="0">
                <a:latin typeface="Times New Roman"/>
                <a:cs typeface="Times New Roman"/>
              </a:rPr>
              <a:t>h</a:t>
            </a:r>
            <a:r>
              <a:rPr sz="2800" spc="170" dirty="0" smtClean="0">
                <a:latin typeface="Times New Roman"/>
                <a:cs typeface="Times New Roman"/>
              </a:rPr>
              <a:t>o</a:t>
            </a:r>
            <a:r>
              <a:rPr sz="2800" spc="15" dirty="0" smtClean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65" dirty="0">
                <a:latin typeface="Times New Roman"/>
                <a:cs typeface="Times New Roman"/>
              </a:rPr>
              <a:t>Spa</a:t>
            </a:r>
            <a:r>
              <a:rPr sz="2800" spc="-35" dirty="0">
                <a:latin typeface="Times New Roman"/>
                <a:cs typeface="Times New Roman"/>
              </a:rPr>
              <a:t>rk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145" dirty="0">
                <a:latin typeface="Times New Roman"/>
                <a:cs typeface="Times New Roman"/>
              </a:rPr>
              <a:t>an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analyz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a</a:t>
            </a:r>
            <a:r>
              <a:rPr sz="2800" spc="160" dirty="0">
                <a:latin typeface="Times New Roman"/>
                <a:cs typeface="Times New Roman"/>
              </a:rPr>
              <a:t>n</a:t>
            </a:r>
            <a:r>
              <a:rPr sz="2800" spc="165" dirty="0">
                <a:latin typeface="Times New Roman"/>
                <a:cs typeface="Times New Roman"/>
              </a:rPr>
              <a:t>d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optimiz</a:t>
            </a:r>
            <a:r>
              <a:rPr sz="2800" spc="70" dirty="0">
                <a:latin typeface="Times New Roman"/>
                <a:cs typeface="Times New Roman"/>
              </a:rPr>
              <a:t>e </a:t>
            </a:r>
            <a:r>
              <a:rPr sz="2800" spc="145" dirty="0">
                <a:latin typeface="Times New Roman"/>
                <a:cs typeface="Times New Roman"/>
              </a:rPr>
              <a:t>the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40" dirty="0">
                <a:latin typeface="Times New Roman"/>
                <a:cs typeface="Times New Roman"/>
              </a:rPr>
              <a:t>comp</a:t>
            </a:r>
            <a:r>
              <a:rPr sz="2800" spc="110" dirty="0">
                <a:latin typeface="Times New Roman"/>
                <a:cs typeface="Times New Roman"/>
              </a:rPr>
              <a:t>u</a:t>
            </a:r>
            <a:r>
              <a:rPr sz="2800" spc="75" dirty="0">
                <a:latin typeface="Times New Roman"/>
                <a:cs typeface="Times New Roman"/>
              </a:rPr>
              <a:t>ting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75" dirty="0" smtClean="0">
                <a:latin typeface="Times New Roman"/>
                <a:cs typeface="Times New Roman"/>
              </a:rPr>
              <a:t>process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981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867" y="364401"/>
            <a:ext cx="8055898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400" spc="-60" dirty="0">
                <a:latin typeface="Times New Roman"/>
                <a:cs typeface="Times New Roman"/>
              </a:rPr>
              <a:t>How</a:t>
            </a:r>
            <a:r>
              <a:rPr sz="4400" spc="75" dirty="0">
                <a:latin typeface="Times New Roman"/>
                <a:cs typeface="Times New Roman"/>
              </a:rPr>
              <a:t> </a:t>
            </a:r>
            <a:r>
              <a:rPr sz="4400" spc="-30" dirty="0">
                <a:latin typeface="Times New Roman"/>
                <a:cs typeface="Times New Roman"/>
              </a:rPr>
              <a:t>Spar</a:t>
            </a:r>
            <a:r>
              <a:rPr sz="4400" spc="-25" dirty="0">
                <a:latin typeface="Times New Roman"/>
                <a:cs typeface="Times New Roman"/>
              </a:rPr>
              <a:t>k</a:t>
            </a:r>
            <a:r>
              <a:rPr sz="4400" spc="85" dirty="0">
                <a:latin typeface="Times New Roman"/>
                <a:cs typeface="Times New Roman"/>
              </a:rPr>
              <a:t> </a:t>
            </a:r>
            <a:r>
              <a:rPr sz="4400" spc="30" dirty="0">
                <a:latin typeface="Times New Roman"/>
                <a:cs typeface="Times New Roman"/>
              </a:rPr>
              <a:t>jobs</a:t>
            </a:r>
            <a:r>
              <a:rPr sz="4400" spc="85" dirty="0">
                <a:latin typeface="Times New Roman"/>
                <a:cs typeface="Times New Roman"/>
              </a:rPr>
              <a:t> </a:t>
            </a:r>
            <a:r>
              <a:rPr sz="4400" spc="130" dirty="0">
                <a:latin typeface="Times New Roman"/>
                <a:cs typeface="Times New Roman"/>
              </a:rPr>
              <a:t>ar</a:t>
            </a:r>
            <a:r>
              <a:rPr sz="4400" spc="155" dirty="0">
                <a:latin typeface="Times New Roman"/>
                <a:cs typeface="Times New Roman"/>
              </a:rPr>
              <a:t>e</a:t>
            </a:r>
            <a:r>
              <a:rPr sz="4400" spc="105" dirty="0">
                <a:latin typeface="Times New Roman"/>
                <a:cs typeface="Times New Roman"/>
              </a:rPr>
              <a:t> </a:t>
            </a:r>
            <a:r>
              <a:rPr sz="4400" spc="-25" dirty="0" smtClean="0">
                <a:latin typeface="Times New Roman"/>
                <a:cs typeface="Times New Roman"/>
              </a:rPr>
              <a:t>Execut</a:t>
            </a:r>
            <a:r>
              <a:rPr sz="4400" spc="-35" dirty="0" smtClean="0">
                <a:latin typeface="Times New Roman"/>
                <a:cs typeface="Times New Roman"/>
              </a:rPr>
              <a:t>e</a:t>
            </a:r>
            <a:r>
              <a:rPr sz="4400" spc="260" dirty="0" smtClean="0">
                <a:latin typeface="Times New Roman"/>
                <a:cs typeface="Times New Roman"/>
              </a:rPr>
              <a:t>d</a:t>
            </a:r>
            <a:r>
              <a:rPr lang="en-US" sz="4400" spc="260" dirty="0" smtClean="0">
                <a:latin typeface="Times New Roman"/>
                <a:cs typeface="Times New Roman"/>
              </a:rPr>
              <a:t>?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870" y="1400555"/>
            <a:ext cx="5812155" cy="517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07318" y="1770170"/>
            <a:ext cx="4558523" cy="2803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70" dirty="0">
                <a:solidFill>
                  <a:srgbClr val="7E7E7E"/>
                </a:solidFill>
                <a:latin typeface="Times New Roman"/>
                <a:cs typeface="Times New Roman"/>
              </a:rPr>
              <a:t>Step</a:t>
            </a:r>
            <a:r>
              <a:rPr sz="2000" b="1" spc="60" dirty="0">
                <a:solidFill>
                  <a:srgbClr val="7E7E7E"/>
                </a:solidFill>
                <a:latin typeface="Times New Roman"/>
                <a:cs typeface="Times New Roman"/>
              </a:rPr>
              <a:t>s</a:t>
            </a:r>
            <a:r>
              <a:rPr sz="2000" b="1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2000" b="1" spc="125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2000" b="1" spc="85" dirty="0">
                <a:solidFill>
                  <a:srgbClr val="7E7E7E"/>
                </a:solidFill>
                <a:latin typeface="Times New Roman"/>
                <a:cs typeface="Times New Roman"/>
              </a:rPr>
              <a:t>f</a:t>
            </a:r>
            <a:r>
              <a:rPr sz="2000" b="1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2000" b="1" spc="75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2000" b="1" spc="95" dirty="0">
                <a:solidFill>
                  <a:srgbClr val="7E7E7E"/>
                </a:solidFill>
                <a:latin typeface="Times New Roman"/>
                <a:cs typeface="Times New Roman"/>
              </a:rPr>
              <a:t>x</a:t>
            </a:r>
            <a:r>
              <a:rPr sz="2000" b="1" spc="110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2000" b="1" spc="120" dirty="0">
                <a:solidFill>
                  <a:srgbClr val="7E7E7E"/>
                </a:solidFill>
                <a:latin typeface="Times New Roman"/>
                <a:cs typeface="Times New Roman"/>
              </a:rPr>
              <a:t>c</a:t>
            </a:r>
            <a:r>
              <a:rPr sz="2000" b="1" spc="60" dirty="0">
                <a:solidFill>
                  <a:srgbClr val="7E7E7E"/>
                </a:solidFill>
                <a:latin typeface="Times New Roman"/>
                <a:cs typeface="Times New Roman"/>
              </a:rPr>
              <a:t>u</a:t>
            </a:r>
            <a:r>
              <a:rPr sz="2000" b="1" spc="30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2000" b="1" spc="60" dirty="0">
                <a:solidFill>
                  <a:srgbClr val="7E7E7E"/>
                </a:solidFill>
                <a:latin typeface="Times New Roman"/>
                <a:cs typeface="Times New Roman"/>
              </a:rPr>
              <a:t>in</a:t>
            </a:r>
            <a:r>
              <a:rPr sz="2000" b="1" spc="80" dirty="0">
                <a:solidFill>
                  <a:srgbClr val="7E7E7E"/>
                </a:solidFill>
                <a:latin typeface="Times New Roman"/>
                <a:cs typeface="Times New Roman"/>
              </a:rPr>
              <a:t>g</a:t>
            </a:r>
            <a:r>
              <a:rPr sz="2000" b="1" spc="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2000" b="1" spc="40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2000" b="1" spc="5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 smtClean="0">
                <a:solidFill>
                  <a:srgbClr val="7E7E7E"/>
                </a:solidFill>
                <a:latin typeface="Times New Roman"/>
                <a:cs typeface="Times New Roman"/>
              </a:rPr>
              <a:t>Spark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sz="2000" b="1" spc="80" dirty="0" smtClean="0">
                <a:solidFill>
                  <a:srgbClr val="7E7E7E"/>
                </a:solidFill>
                <a:latin typeface="Times New Roman"/>
                <a:cs typeface="Times New Roman"/>
              </a:rPr>
              <a:t>prog</a:t>
            </a:r>
            <a:r>
              <a:rPr sz="2000" b="1" spc="-60" dirty="0" smtClean="0">
                <a:solidFill>
                  <a:srgbClr val="7E7E7E"/>
                </a:solidFill>
                <a:latin typeface="Times New Roman"/>
                <a:cs typeface="Times New Roman"/>
              </a:rPr>
              <a:t>ram</a:t>
            </a:r>
            <a:r>
              <a:rPr sz="2000" b="1" spc="-60" dirty="0">
                <a:solidFill>
                  <a:srgbClr val="7E7E7E"/>
                </a:solidFill>
                <a:latin typeface="Times New Roman"/>
                <a:cs typeface="Times New Roman"/>
              </a:rPr>
              <a:t>:</a:t>
            </a:r>
            <a:endParaRPr sz="2000" dirty="0">
              <a:latin typeface="Times New Roman"/>
              <a:cs typeface="Times New Roman"/>
            </a:endParaRPr>
          </a:p>
          <a:p>
            <a:pPr marL="355600" marR="36830" indent="-342900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Font typeface="Times New Roman"/>
              <a:buAutoNum type="arabicPeriod"/>
              <a:tabLst>
                <a:tab pos="356235" algn="l"/>
              </a:tabLst>
            </a:pPr>
            <a:r>
              <a:rPr sz="1800" spc="-45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1800" spc="-35" dirty="0">
                <a:solidFill>
                  <a:srgbClr val="7E7E7E"/>
                </a:solidFill>
                <a:latin typeface="Times New Roman"/>
                <a:cs typeface="Times New Roman"/>
              </a:rPr>
              <a:t>h</a:t>
            </a:r>
            <a:r>
              <a:rPr sz="1800" spc="114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7E7E7E"/>
                </a:solidFill>
                <a:latin typeface="Times New Roman"/>
                <a:cs typeface="Times New Roman"/>
              </a:rPr>
              <a:t>dri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ver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85" dirty="0">
                <a:solidFill>
                  <a:srgbClr val="7E7E7E"/>
                </a:solidFill>
                <a:latin typeface="Times New Roman"/>
                <a:cs typeface="Times New Roman"/>
              </a:rPr>
              <a:t>program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ru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s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h</a:t>
            </a:r>
            <a:r>
              <a:rPr sz="1800" spc="114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7E7E7E"/>
                </a:solidFill>
                <a:latin typeface="Times New Roman"/>
                <a:cs typeface="Times New Roman"/>
              </a:rPr>
              <a:t>Spark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appli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c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ati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-60" dirty="0">
                <a:solidFill>
                  <a:srgbClr val="7E7E7E"/>
                </a:solidFill>
                <a:latin typeface="Times New Roman"/>
                <a:cs typeface="Times New Roman"/>
              </a:rPr>
              <a:t>,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wh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ich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60" dirty="0">
                <a:solidFill>
                  <a:srgbClr val="7E7E7E"/>
                </a:solidFill>
                <a:latin typeface="Times New Roman"/>
                <a:cs typeface="Times New Roman"/>
              </a:rPr>
              <a:t>creates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5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SparkCo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text</a:t>
            </a:r>
            <a:r>
              <a:rPr sz="1800" spc="-60" dirty="0">
                <a:solidFill>
                  <a:srgbClr val="7E7E7E"/>
                </a:solidFill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  <a:p>
            <a:pPr marL="355600" marR="300355" indent="-342900">
              <a:lnSpc>
                <a:spcPct val="100000"/>
              </a:lnSpc>
              <a:buClr>
                <a:srgbClr val="7E7E7E"/>
              </a:buClr>
              <a:buFont typeface="Times New Roman"/>
              <a:buAutoNum type="arabicPeriod"/>
              <a:tabLst>
                <a:tab pos="356235" algn="l"/>
              </a:tabLst>
            </a:pPr>
            <a:r>
              <a:rPr sz="1800" spc="-45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1800" spc="-35" dirty="0">
                <a:solidFill>
                  <a:srgbClr val="7E7E7E"/>
                </a:solidFill>
                <a:latin typeface="Times New Roman"/>
                <a:cs typeface="Times New Roman"/>
              </a:rPr>
              <a:t>h</a:t>
            </a:r>
            <a:r>
              <a:rPr sz="1800" spc="114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SparkCo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text 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con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ects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to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5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cl</a:t>
            </a:r>
            <a:r>
              <a:rPr sz="1800" spc="5" dirty="0">
                <a:solidFill>
                  <a:srgbClr val="7E7E7E"/>
                </a:solidFill>
                <a:latin typeface="Times New Roman"/>
                <a:cs typeface="Times New Roman"/>
              </a:rPr>
              <a:t>u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ste</a:t>
            </a:r>
            <a:r>
              <a:rPr sz="1800" spc="50" dirty="0">
                <a:solidFill>
                  <a:srgbClr val="7E7E7E"/>
                </a:solidFill>
                <a:latin typeface="Times New Roman"/>
                <a:cs typeface="Times New Roman"/>
              </a:rPr>
              <a:t>r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20" dirty="0">
                <a:solidFill>
                  <a:srgbClr val="7E7E7E"/>
                </a:solidFill>
                <a:latin typeface="Times New Roman"/>
                <a:cs typeface="Times New Roman"/>
              </a:rPr>
              <a:t>m</a:t>
            </a:r>
            <a:r>
              <a:rPr sz="1800" spc="60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85" dirty="0">
                <a:solidFill>
                  <a:srgbClr val="7E7E7E"/>
                </a:solidFill>
                <a:latin typeface="Times New Roman"/>
                <a:cs typeface="Times New Roman"/>
              </a:rPr>
              <a:t>nage</a:t>
            </a:r>
            <a:r>
              <a:rPr sz="1800" spc="65" dirty="0">
                <a:solidFill>
                  <a:srgbClr val="7E7E7E"/>
                </a:solidFill>
                <a:latin typeface="Times New Roman"/>
                <a:cs typeface="Times New Roman"/>
              </a:rPr>
              <a:t>r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to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85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-100" dirty="0">
                <a:solidFill>
                  <a:srgbClr val="7E7E7E"/>
                </a:solidFill>
                <a:latin typeface="Times New Roman"/>
                <a:cs typeface="Times New Roman"/>
              </a:rPr>
              <a:t>l</a:t>
            </a:r>
            <a:r>
              <a:rPr sz="1800" spc="-95" dirty="0">
                <a:solidFill>
                  <a:srgbClr val="7E7E7E"/>
                </a:solidFill>
                <a:latin typeface="Times New Roman"/>
                <a:cs typeface="Times New Roman"/>
              </a:rPr>
              <a:t>l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ocate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resou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rces</a:t>
            </a:r>
            <a:endParaRPr sz="1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lr>
                <a:srgbClr val="7E7E7E"/>
              </a:buClr>
              <a:buFont typeface="Times New Roman"/>
              <a:buAutoNum type="arabicPeriod"/>
              <a:tabLst>
                <a:tab pos="356235" algn="l"/>
              </a:tabLst>
            </a:pPr>
            <a:r>
              <a:rPr sz="1800" spc="10" dirty="0">
                <a:solidFill>
                  <a:srgbClr val="7E7E7E"/>
                </a:solidFill>
                <a:latin typeface="Times New Roman"/>
                <a:cs typeface="Times New Roman"/>
              </a:rPr>
              <a:t>Spar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k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50" dirty="0">
                <a:solidFill>
                  <a:srgbClr val="7E7E7E"/>
                </a:solidFill>
                <a:latin typeface="Times New Roman"/>
                <a:cs typeface="Times New Roman"/>
              </a:rPr>
              <a:t>acqu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i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res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executors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des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Times New Roman"/>
                <a:cs typeface="Times New Roman"/>
              </a:rPr>
              <a:t>in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h</a:t>
            </a:r>
            <a:r>
              <a:rPr sz="1800" spc="114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cl</a:t>
            </a:r>
            <a:r>
              <a:rPr sz="1800" spc="5" dirty="0">
                <a:solidFill>
                  <a:srgbClr val="7E7E7E"/>
                </a:solidFill>
                <a:latin typeface="Times New Roman"/>
                <a:cs typeface="Times New Roman"/>
              </a:rPr>
              <a:t>u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ster</a:t>
            </a:r>
            <a:r>
              <a:rPr sz="1800" spc="-60" dirty="0">
                <a:solidFill>
                  <a:srgbClr val="7E7E7E"/>
                </a:solidFill>
                <a:latin typeface="Times New Roman"/>
                <a:cs typeface="Times New Roman"/>
              </a:rPr>
              <a:t>,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wh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ich</a:t>
            </a:r>
            <a:r>
              <a:rPr sz="1800" spc="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ru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80" dirty="0">
                <a:solidFill>
                  <a:srgbClr val="7E7E7E"/>
                </a:solidFill>
                <a:latin typeface="Times New Roman"/>
                <a:cs typeface="Times New Roman"/>
              </a:rPr>
              <a:t> comput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ati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s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for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you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r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appli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c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ati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-60" dirty="0">
                <a:solidFill>
                  <a:srgbClr val="7E7E7E"/>
                </a:solidFill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  <a:p>
            <a:pPr marL="355600" marR="253365" indent="-342900">
              <a:lnSpc>
                <a:spcPct val="100000"/>
              </a:lnSpc>
              <a:buClr>
                <a:srgbClr val="7E7E7E"/>
              </a:buClr>
              <a:buFont typeface="Times New Roman"/>
              <a:buAutoNum type="arabicPeriod"/>
              <a:tabLst>
                <a:tab pos="356235" algn="l"/>
              </a:tabLst>
            </a:pPr>
            <a:r>
              <a:rPr sz="1800" spc="-20" dirty="0">
                <a:solidFill>
                  <a:srgbClr val="7E7E7E"/>
                </a:solidFill>
                <a:latin typeface="Times New Roman"/>
                <a:cs typeface="Times New Roman"/>
              </a:rPr>
              <a:t>Driver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85" dirty="0">
                <a:solidFill>
                  <a:srgbClr val="7E7E7E"/>
                </a:solidFill>
                <a:latin typeface="Times New Roman"/>
                <a:cs typeface="Times New Roman"/>
              </a:rPr>
              <a:t>progr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110" dirty="0">
                <a:solidFill>
                  <a:srgbClr val="7E7E7E"/>
                </a:solidFill>
                <a:latin typeface="Times New Roman"/>
                <a:cs typeface="Times New Roman"/>
              </a:rPr>
              <a:t>m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send</a:t>
            </a:r>
            <a:r>
              <a:rPr sz="1800" spc="70" dirty="0">
                <a:solidFill>
                  <a:srgbClr val="7E7E7E"/>
                </a:solidFill>
                <a:latin typeface="Times New Roman"/>
                <a:cs typeface="Times New Roman"/>
              </a:rPr>
              <a:t>s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your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appli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c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ati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code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to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executors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to</a:t>
            </a:r>
            <a:r>
              <a:rPr sz="1800" spc="6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execut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e.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5895" y="6459512"/>
            <a:ext cx="31476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888888"/>
                </a:solidFill>
                <a:latin typeface="Times New Roman"/>
                <a:cs typeface="Times New Roman"/>
              </a:rPr>
              <a:t>12</a:t>
            </a:r>
            <a:endParaRPr sz="12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64" y="1696154"/>
            <a:ext cx="947326" cy="9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1898" y="495978"/>
            <a:ext cx="4780248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5" dirty="0">
                <a:latin typeface="Times New Roman"/>
                <a:cs typeface="Times New Roman"/>
              </a:rPr>
              <a:t>Clust</a:t>
            </a:r>
            <a:r>
              <a:rPr sz="4400" spc="-35" dirty="0">
                <a:latin typeface="Times New Roman"/>
                <a:cs typeface="Times New Roman"/>
              </a:rPr>
              <a:t>e</a:t>
            </a:r>
            <a:r>
              <a:rPr sz="4400" spc="-15" dirty="0">
                <a:latin typeface="Times New Roman"/>
                <a:cs typeface="Times New Roman"/>
              </a:rPr>
              <a:t>r</a:t>
            </a:r>
            <a:r>
              <a:rPr sz="4400" spc="105" dirty="0">
                <a:latin typeface="Times New Roman"/>
                <a:cs typeface="Times New Roman"/>
              </a:rPr>
              <a:t> </a:t>
            </a:r>
            <a:r>
              <a:rPr sz="4400" spc="15" dirty="0">
                <a:latin typeface="Times New Roman"/>
                <a:cs typeface="Times New Roman"/>
              </a:rPr>
              <a:t>To</a:t>
            </a:r>
            <a:r>
              <a:rPr sz="4400" spc="25" dirty="0">
                <a:latin typeface="Times New Roman"/>
                <a:cs typeface="Times New Roman"/>
              </a:rPr>
              <a:t>p</a:t>
            </a:r>
            <a:r>
              <a:rPr sz="4400" spc="35" dirty="0">
                <a:latin typeface="Times New Roman"/>
                <a:cs typeface="Times New Roman"/>
              </a:rPr>
              <a:t>ology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3638" y="1897031"/>
            <a:ext cx="51885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simpl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ex</a:t>
            </a:r>
            <a:r>
              <a:rPr sz="2400" dirty="0">
                <a:latin typeface="Calibri"/>
                <a:cs typeface="Calibri"/>
              </a:rPr>
              <a:t>ample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i="1" spc="-20" dirty="0">
                <a:latin typeface="Calibri"/>
                <a:cs typeface="Calibri"/>
              </a:rPr>
              <a:t>p</a:t>
            </a:r>
            <a:r>
              <a:rPr sz="2400" i="1" spc="-5" dirty="0">
                <a:latin typeface="Calibri"/>
                <a:cs typeface="Calibri"/>
              </a:rPr>
              <a:t>r</a:t>
            </a:r>
            <a:r>
              <a:rPr sz="2400" i="1" dirty="0">
                <a:latin typeface="Calibri"/>
                <a:cs typeface="Calibri"/>
              </a:rPr>
              <a:t>i</a:t>
            </a:r>
            <a:r>
              <a:rPr sz="2400" i="1" spc="-25" dirty="0">
                <a:latin typeface="Calibri"/>
                <a:cs typeface="Calibri"/>
              </a:rPr>
              <a:t>n</a:t>
            </a:r>
            <a:r>
              <a:rPr sz="2400" i="1" dirty="0">
                <a:latin typeface="Calibri"/>
                <a:cs typeface="Calibri"/>
              </a:rPr>
              <a:t>tln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3638" y="4479941"/>
            <a:ext cx="310332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Wh</a:t>
            </a:r>
            <a:r>
              <a:rPr sz="2400" b="1" spc="-4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hap</a:t>
            </a: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ens?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81898" y="2539367"/>
            <a:ext cx="5093026" cy="1687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15896" y="6459512"/>
            <a:ext cx="1409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888888"/>
                </a:solidFill>
                <a:latin typeface="Times New Roman"/>
                <a:cs typeface="Times New Roman"/>
              </a:rPr>
              <a:t>13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167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2942" y="533887"/>
            <a:ext cx="465703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5" dirty="0">
                <a:latin typeface="Times New Roman"/>
                <a:cs typeface="Times New Roman"/>
              </a:rPr>
              <a:t>Clust</a:t>
            </a:r>
            <a:r>
              <a:rPr sz="4400" spc="-35" dirty="0">
                <a:latin typeface="Times New Roman"/>
                <a:cs typeface="Times New Roman"/>
              </a:rPr>
              <a:t>e</a:t>
            </a:r>
            <a:r>
              <a:rPr sz="4400" spc="-15" dirty="0">
                <a:latin typeface="Times New Roman"/>
                <a:cs typeface="Times New Roman"/>
              </a:rPr>
              <a:t>r</a:t>
            </a:r>
            <a:r>
              <a:rPr sz="4400" spc="110" dirty="0">
                <a:latin typeface="Times New Roman"/>
                <a:cs typeface="Times New Roman"/>
              </a:rPr>
              <a:t> </a:t>
            </a:r>
            <a:r>
              <a:rPr sz="4400" spc="65" dirty="0">
                <a:latin typeface="Times New Roman"/>
                <a:cs typeface="Times New Roman"/>
              </a:rPr>
              <a:t>Top</a:t>
            </a:r>
            <a:r>
              <a:rPr sz="4400" spc="75" dirty="0">
                <a:latin typeface="Times New Roman"/>
                <a:cs typeface="Times New Roman"/>
              </a:rPr>
              <a:t>o</a:t>
            </a:r>
            <a:r>
              <a:rPr sz="4400" spc="-5" dirty="0">
                <a:latin typeface="Times New Roman"/>
                <a:cs typeface="Times New Roman"/>
              </a:rPr>
              <a:t>logy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3638" y="1897031"/>
            <a:ext cx="479990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simpl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ex</a:t>
            </a:r>
            <a:r>
              <a:rPr sz="2400" dirty="0">
                <a:latin typeface="Calibri"/>
                <a:cs typeface="Calibri"/>
              </a:rPr>
              <a:t>ample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i="1" spc="-20" dirty="0">
                <a:latin typeface="Calibri"/>
                <a:cs typeface="Calibri"/>
              </a:rPr>
              <a:t>p</a:t>
            </a:r>
            <a:r>
              <a:rPr sz="2400" i="1" spc="-5" dirty="0">
                <a:latin typeface="Calibri"/>
                <a:cs typeface="Calibri"/>
              </a:rPr>
              <a:t>r</a:t>
            </a:r>
            <a:r>
              <a:rPr sz="2400" i="1" dirty="0">
                <a:latin typeface="Calibri"/>
                <a:cs typeface="Calibri"/>
              </a:rPr>
              <a:t>i</a:t>
            </a:r>
            <a:r>
              <a:rPr sz="2400" i="1" spc="-25" dirty="0">
                <a:latin typeface="Calibri"/>
                <a:cs typeface="Calibri"/>
              </a:rPr>
              <a:t>n</a:t>
            </a:r>
            <a:r>
              <a:rPr sz="2400" i="1" dirty="0">
                <a:latin typeface="Calibri"/>
                <a:cs typeface="Calibri"/>
              </a:rPr>
              <a:t>tln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3638" y="4110610"/>
            <a:ext cx="5702141" cy="153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he</a:t>
            </a:r>
            <a:r>
              <a:rPr sz="24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dr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iv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er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: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Nothi</a:t>
            </a: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g.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W</a:t>
            </a:r>
            <a:r>
              <a:rPr sz="1800" spc="-3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y?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all th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an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ac</a:t>
            </a:r>
            <a:r>
              <a:rPr sz="1800" b="1" spc="-10" dirty="0">
                <a:latin typeface="Calibri"/>
                <a:cs typeface="Calibri"/>
              </a:rPr>
              <a:t>ti</a:t>
            </a:r>
            <a:r>
              <a:rPr sz="1800" b="1" spc="-5" dirty="0">
                <a:latin typeface="Calibri"/>
                <a:cs typeface="Calibri"/>
              </a:rPr>
              <a:t>o</a:t>
            </a:r>
            <a:r>
              <a:rPr sz="1800" b="1" spc="-1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30" dirty="0" smtClean="0">
                <a:latin typeface="Calibri"/>
                <a:cs typeface="Calibri"/>
              </a:rPr>
              <a:t>r</a:t>
            </a:r>
            <a:r>
              <a:rPr sz="1800" b="1" spc="-10" dirty="0" smtClean="0">
                <a:latin typeface="Calibri"/>
                <a:cs typeface="Calibri"/>
              </a:rPr>
              <a:t>eturn</a:t>
            </a:r>
            <a:r>
              <a:rPr lang="en-US" sz="1800" b="1" spc="-10" dirty="0" smtClean="0">
                <a:latin typeface="Calibri"/>
                <a:cs typeface="Calibri"/>
              </a:rPr>
              <a:t>s</a:t>
            </a:r>
            <a:r>
              <a:rPr sz="1800" b="1" spc="-20" dirty="0" smtClean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type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Uni</a:t>
            </a:r>
            <a:r>
              <a:rPr sz="1800" b="1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ecu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ecu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Thus</a:t>
            </a:r>
            <a:r>
              <a:rPr sz="1800" dirty="0">
                <a:latin typeface="Calibri"/>
                <a:cs typeface="Calibri"/>
              </a:rPr>
              <a:t>, a</a:t>
            </a:r>
            <a:r>
              <a:rPr sz="1800" spc="-3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p</a:t>
            </a:r>
            <a:r>
              <a:rPr sz="1800" i="1" spc="-10" dirty="0">
                <a:latin typeface="Calibri"/>
                <a:cs typeface="Calibri"/>
              </a:rPr>
              <a:t>ri</a:t>
            </a:r>
            <a:r>
              <a:rPr sz="1800" i="1" spc="-15" dirty="0">
                <a:latin typeface="Calibri"/>
                <a:cs typeface="Calibri"/>
              </a:rPr>
              <a:t>n</a:t>
            </a:r>
            <a:r>
              <a:rPr sz="1800" i="1" dirty="0">
                <a:latin typeface="Calibri"/>
                <a:cs typeface="Calibri"/>
              </a:rPr>
              <a:t>t</a:t>
            </a:r>
            <a:r>
              <a:rPr sz="1800" i="1" spc="-10" dirty="0">
                <a:latin typeface="Calibri"/>
                <a:cs typeface="Calibri"/>
              </a:rPr>
              <a:t>l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hap</a:t>
            </a:r>
            <a:r>
              <a:rPr sz="1800" dirty="0">
                <a:latin typeface="Calibri"/>
                <a:cs typeface="Calibri"/>
              </a:rPr>
              <a:t>pening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or</a:t>
            </a:r>
            <a:r>
              <a:rPr sz="1800" spc="-80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spc="-5" dirty="0">
                <a:latin typeface="Calibri"/>
                <a:cs typeface="Calibri"/>
              </a:rPr>
              <a:t> no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t visib</a:t>
            </a:r>
            <a:r>
              <a:rPr sz="1800" spc="-10" dirty="0">
                <a:latin typeface="Calibri"/>
                <a:cs typeface="Calibri"/>
              </a:rPr>
              <a:t>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dri</a:t>
            </a:r>
            <a:r>
              <a:rPr sz="1800" spc="-2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 n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e.</a:t>
            </a:r>
          </a:p>
        </p:txBody>
      </p:sp>
      <p:sp>
        <p:nvSpPr>
          <p:cNvPr id="5" name="object 5"/>
          <p:cNvSpPr/>
          <p:nvPr/>
        </p:nvSpPr>
        <p:spPr>
          <a:xfrm>
            <a:off x="1904237" y="2389632"/>
            <a:ext cx="4054221" cy="1267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15895" y="6459512"/>
            <a:ext cx="43239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888888"/>
                </a:solidFill>
                <a:latin typeface="Times New Roman"/>
                <a:cs typeface="Times New Roman"/>
              </a:rPr>
              <a:t>14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889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5" dirty="0"/>
              <a:t>Insta</a:t>
            </a:r>
            <a:r>
              <a:rPr spc="-65" dirty="0"/>
              <a:t>l</a:t>
            </a:r>
            <a:r>
              <a:rPr spc="-335" dirty="0"/>
              <a:t>l</a:t>
            </a:r>
            <a:r>
              <a:rPr spc="105" dirty="0"/>
              <a:t> </a:t>
            </a:r>
            <a:r>
              <a:rPr spc="-30" dirty="0"/>
              <a:t>Spark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50"/>
            <a:ext cx="7046427" cy="784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30" dirty="0">
                <a:latin typeface="Times New Roman"/>
                <a:cs typeface="Times New Roman"/>
              </a:rPr>
              <a:t>Downlo</a:t>
            </a:r>
            <a:r>
              <a:rPr sz="2800" spc="170" dirty="0">
                <a:latin typeface="Times New Roman"/>
                <a:cs typeface="Times New Roman"/>
              </a:rPr>
              <a:t>ad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Spa</a:t>
            </a:r>
            <a:r>
              <a:rPr sz="2800" spc="-50" dirty="0">
                <a:latin typeface="Times New Roman"/>
                <a:cs typeface="Times New Roman"/>
              </a:rPr>
              <a:t>rk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fr</a:t>
            </a:r>
            <a:r>
              <a:rPr sz="2800" spc="45" dirty="0">
                <a:latin typeface="Times New Roman"/>
                <a:cs typeface="Times New Roman"/>
              </a:rPr>
              <a:t>o</a:t>
            </a:r>
            <a:r>
              <a:rPr sz="2800" spc="150" dirty="0">
                <a:latin typeface="Times New Roman"/>
                <a:cs typeface="Times New Roman"/>
              </a:rPr>
              <a:t>m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o</a:t>
            </a:r>
            <a:r>
              <a:rPr sz="2800" spc="40" dirty="0">
                <a:latin typeface="Times New Roman"/>
                <a:cs typeface="Times New Roman"/>
              </a:rPr>
              <a:t>f</a:t>
            </a: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i</a:t>
            </a:r>
            <a:r>
              <a:rPr sz="2800" spc="-45" dirty="0">
                <a:latin typeface="Times New Roman"/>
                <a:cs typeface="Times New Roman"/>
              </a:rPr>
              <a:t>cial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110" dirty="0">
                <a:latin typeface="Times New Roman"/>
                <a:cs typeface="Times New Roman"/>
              </a:rPr>
              <a:t>we</a:t>
            </a:r>
            <a:r>
              <a:rPr sz="2800" spc="100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Times New Roman"/>
                <a:cs typeface="Times New Roman"/>
              </a:rPr>
              <a:t>si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10" dirty="0">
                <a:latin typeface="Times New Roman"/>
                <a:cs typeface="Times New Roman"/>
              </a:rPr>
              <a:t>e: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u="heavy" spc="11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htt</a:t>
            </a:r>
            <a:r>
              <a:rPr sz="2800" u="heavy" spc="17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p</a:t>
            </a:r>
            <a:r>
              <a:rPr sz="2800" u="heavy" spc="8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://</a:t>
            </a:r>
            <a:r>
              <a:rPr sz="2800" u="heavy" spc="13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s</a:t>
            </a:r>
            <a:r>
              <a:rPr sz="2800" u="heavy" spc="18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p</a:t>
            </a:r>
            <a:r>
              <a:rPr sz="2800" u="heavy" spc="16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sz="2800" u="heavy" spc="-4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r</a:t>
            </a:r>
            <a:r>
              <a:rPr sz="2800" u="heavy" spc="-5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k</a:t>
            </a:r>
            <a:r>
              <a:rPr sz="2800" u="heavy" spc="7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.a</a:t>
            </a:r>
            <a:r>
              <a:rPr sz="2800" u="heavy" spc="114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p</a:t>
            </a:r>
            <a:r>
              <a:rPr sz="2800" u="heavy" spc="9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ache.</a:t>
            </a:r>
            <a:r>
              <a:rPr sz="2800" u="heavy" spc="12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sz="2800" u="heavy" spc="16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rg/</a:t>
            </a:r>
            <a:r>
              <a:rPr sz="2800" u="heavy" spc="19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d</a:t>
            </a:r>
            <a:r>
              <a:rPr sz="2800" u="heavy" spc="20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sz="2800" u="heavy" spc="2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wnl</a:t>
            </a:r>
            <a:r>
              <a:rPr sz="2800" u="heavy" spc="3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sz="2800" u="heavy" spc="16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sz="2800" u="heavy" spc="18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d</a:t>
            </a:r>
            <a:r>
              <a:rPr sz="2800" u="heavy" spc="4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s.h</a:t>
            </a:r>
            <a:r>
              <a:rPr sz="2800" u="heavy" spc="4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t</a:t>
            </a:r>
            <a:r>
              <a:rPr sz="2800" u="heavy" spc="-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ml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050" y="2884932"/>
            <a:ext cx="7186041" cy="2572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29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pc="-25" dirty="0"/>
              <a:t>Pyspark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0626" y="1418244"/>
            <a:ext cx="4675023" cy="368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45" dirty="0">
                <a:latin typeface="Times New Roman"/>
                <a:cs typeface="Times New Roman"/>
              </a:rPr>
              <a:t>Pycharm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r</a:t>
            </a:r>
            <a:r>
              <a:rPr sz="2400" spc="100" dirty="0">
                <a:latin typeface="Times New Roman"/>
                <a:cs typeface="Times New Roman"/>
              </a:rPr>
              <a:t>e</a:t>
            </a:r>
            <a:r>
              <a:rPr sz="2400" spc="85" dirty="0">
                <a:latin typeface="Times New Roman"/>
                <a:cs typeface="Times New Roman"/>
              </a:rPr>
              <a:t>c</a:t>
            </a:r>
            <a:r>
              <a:rPr sz="2400" spc="100" dirty="0">
                <a:latin typeface="Times New Roman"/>
                <a:cs typeface="Times New Roman"/>
              </a:rPr>
              <a:t>o</a:t>
            </a:r>
            <a:r>
              <a:rPr sz="2400" spc="140" dirty="0">
                <a:latin typeface="Times New Roman"/>
                <a:cs typeface="Times New Roman"/>
              </a:rPr>
              <a:t>mmended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latin typeface="Times New Roman"/>
                <a:cs typeface="Times New Roman"/>
              </a:rPr>
              <a:t>Yo</a:t>
            </a:r>
            <a:r>
              <a:rPr sz="2400" spc="-40" dirty="0">
                <a:latin typeface="Times New Roman"/>
                <a:cs typeface="Times New Roman"/>
              </a:rPr>
              <a:t>u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can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use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pip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stall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pyspark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50" dirty="0">
                <a:latin typeface="Times New Roman"/>
                <a:cs typeface="Times New Roman"/>
              </a:rPr>
              <a:t>O</a:t>
            </a:r>
            <a:r>
              <a:rPr sz="2000" spc="25" dirty="0">
                <a:latin typeface="Times New Roman"/>
                <a:cs typeface="Times New Roman"/>
              </a:rPr>
              <a:t>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c</a:t>
            </a:r>
            <a:r>
              <a:rPr sz="2000" spc="85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nfi</a:t>
            </a:r>
            <a:r>
              <a:rPr sz="2000" spc="20" dirty="0">
                <a:latin typeface="Times New Roman"/>
                <a:cs typeface="Times New Roman"/>
              </a:rPr>
              <a:t>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PyCha</a:t>
            </a:r>
            <a:r>
              <a:rPr sz="2000" dirty="0">
                <a:latin typeface="Times New Roman"/>
                <a:cs typeface="Times New Roman"/>
              </a:rPr>
              <a:t>rm:</a:t>
            </a:r>
          </a:p>
          <a:p>
            <a:pPr marL="241300" marR="291465" indent="-228600">
              <a:lnSpc>
                <a:spcPts val="2160"/>
              </a:lnSpc>
              <a:spcBef>
                <a:spcPts val="520"/>
              </a:spcBef>
            </a:pPr>
            <a:r>
              <a:rPr sz="2000" spc="330" dirty="0">
                <a:latin typeface="Times New Roman"/>
                <a:cs typeface="Times New Roman"/>
              </a:rPr>
              <a:t>- 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click</a:t>
            </a:r>
            <a:r>
              <a:rPr sz="2000" spc="-30" dirty="0">
                <a:latin typeface="Times New Roman"/>
                <a:cs typeface="Times New Roman"/>
              </a:rPr>
              <a:t>[Run]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335" dirty="0">
                <a:latin typeface="Times New Roman"/>
                <a:cs typeface="Times New Roman"/>
              </a:rPr>
              <a:t>-</a:t>
            </a:r>
            <a:r>
              <a:rPr sz="2000" spc="200" dirty="0">
                <a:latin typeface="Times New Roman"/>
                <a:cs typeface="Times New Roman"/>
              </a:rPr>
              <a:t>&gt;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[Edit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C</a:t>
            </a:r>
            <a:r>
              <a:rPr sz="2000" spc="25" dirty="0">
                <a:latin typeface="Times New Roman"/>
                <a:cs typeface="Times New Roman"/>
              </a:rPr>
              <a:t>o</a:t>
            </a:r>
            <a:r>
              <a:rPr sz="2000" spc="35" dirty="0">
                <a:latin typeface="Times New Roman"/>
                <a:cs typeface="Times New Roman"/>
              </a:rPr>
              <a:t>nfiguration</a:t>
            </a:r>
            <a:r>
              <a:rPr sz="2000" spc="45" dirty="0">
                <a:latin typeface="Times New Roman"/>
                <a:cs typeface="Times New Roman"/>
              </a:rPr>
              <a:t>s</a:t>
            </a:r>
            <a:r>
              <a:rPr sz="2000" spc="-90" dirty="0">
                <a:latin typeface="Times New Roman"/>
                <a:cs typeface="Times New Roman"/>
              </a:rPr>
              <a:t>]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335" dirty="0">
                <a:latin typeface="Times New Roman"/>
                <a:cs typeface="Times New Roman"/>
              </a:rPr>
              <a:t>-</a:t>
            </a:r>
            <a:r>
              <a:rPr sz="2000" spc="200" dirty="0">
                <a:latin typeface="Times New Roman"/>
                <a:cs typeface="Times New Roman"/>
              </a:rPr>
              <a:t>&gt;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Add[</a:t>
            </a:r>
            <a:r>
              <a:rPr sz="2000" spc="-30" dirty="0">
                <a:latin typeface="Times New Roman"/>
                <a:cs typeface="Times New Roman"/>
              </a:rPr>
              <a:t>Envir</a:t>
            </a:r>
            <a:r>
              <a:rPr sz="2000" spc="-25" dirty="0">
                <a:latin typeface="Times New Roman"/>
                <a:cs typeface="Times New Roman"/>
              </a:rPr>
              <a:t>o</a:t>
            </a:r>
            <a:r>
              <a:rPr sz="2000" spc="114" dirty="0">
                <a:latin typeface="Times New Roman"/>
                <a:cs typeface="Times New Roman"/>
              </a:rPr>
              <a:t>nmen</a:t>
            </a:r>
            <a:r>
              <a:rPr sz="2000" spc="60" dirty="0">
                <a:latin typeface="Times New Roman"/>
                <a:cs typeface="Times New Roman"/>
              </a:rPr>
              <a:t>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va</a:t>
            </a:r>
            <a:r>
              <a:rPr sz="2000" spc="10" dirty="0">
                <a:latin typeface="Times New Roman"/>
                <a:cs typeface="Times New Roman"/>
              </a:rPr>
              <a:t>r</a:t>
            </a:r>
            <a:r>
              <a:rPr sz="2000" spc="30" dirty="0">
                <a:latin typeface="Times New Roman"/>
                <a:cs typeface="Times New Roman"/>
              </a:rPr>
              <a:t>iable</a:t>
            </a:r>
            <a:r>
              <a:rPr sz="2000" spc="35" dirty="0">
                <a:latin typeface="Times New Roman"/>
                <a:cs typeface="Times New Roman"/>
              </a:rPr>
              <a:t>s</a:t>
            </a:r>
            <a:r>
              <a:rPr sz="2000" spc="-90" dirty="0">
                <a:latin typeface="Times New Roman"/>
                <a:cs typeface="Times New Roman"/>
              </a:rPr>
              <a:t>]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latin typeface="Times New Roman"/>
                <a:cs typeface="Times New Roman"/>
              </a:rPr>
              <a:t>Instal</a:t>
            </a:r>
            <a:r>
              <a:rPr sz="2400" spc="-15" dirty="0">
                <a:latin typeface="Times New Roman"/>
                <a:cs typeface="Times New Roman"/>
              </a:rPr>
              <a:t>l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pyspark </a:t>
            </a:r>
            <a:r>
              <a:rPr sz="2400" spc="110" dirty="0">
                <a:latin typeface="Times New Roman"/>
                <a:cs typeface="Times New Roman"/>
              </a:rPr>
              <a:t>pac</a:t>
            </a:r>
            <a:r>
              <a:rPr sz="2400" spc="70" dirty="0">
                <a:latin typeface="Times New Roman"/>
                <a:cs typeface="Times New Roman"/>
              </a:rPr>
              <a:t>ka</a:t>
            </a:r>
            <a:r>
              <a:rPr sz="2400" spc="80" dirty="0">
                <a:latin typeface="Times New Roman"/>
                <a:cs typeface="Times New Roman"/>
              </a:rPr>
              <a:t>g</a:t>
            </a:r>
            <a:r>
              <a:rPr sz="2400" spc="155" dirty="0"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274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35" dirty="0">
                <a:latin typeface="Times New Roman"/>
                <a:cs typeface="Times New Roman"/>
              </a:rPr>
              <a:t>Mak</a:t>
            </a:r>
            <a:r>
              <a:rPr sz="2400" spc="30" dirty="0">
                <a:latin typeface="Times New Roman"/>
                <a:cs typeface="Times New Roman"/>
              </a:rPr>
              <a:t>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s</a:t>
            </a:r>
            <a:r>
              <a:rPr sz="2400" spc="100" dirty="0">
                <a:latin typeface="Times New Roman"/>
                <a:cs typeface="Times New Roman"/>
              </a:rPr>
              <a:t>ure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kee</a:t>
            </a:r>
            <a:r>
              <a:rPr sz="2400" spc="105" dirty="0">
                <a:latin typeface="Times New Roman"/>
                <a:cs typeface="Times New Roman"/>
              </a:rPr>
              <a:t>p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t</a:t>
            </a:r>
            <a:r>
              <a:rPr sz="2400" spc="135" dirty="0">
                <a:latin typeface="Times New Roman"/>
                <a:cs typeface="Times New Roman"/>
              </a:rPr>
              <a:t>h</a:t>
            </a:r>
            <a:r>
              <a:rPr sz="2400" spc="125" dirty="0">
                <a:latin typeface="Times New Roman"/>
                <a:cs typeface="Times New Roman"/>
              </a:rPr>
              <a:t>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sa</a:t>
            </a:r>
            <a:r>
              <a:rPr sz="2400" spc="135" dirty="0">
                <a:latin typeface="Times New Roman"/>
                <a:cs typeface="Times New Roman"/>
              </a:rPr>
              <a:t>m</a:t>
            </a:r>
            <a:r>
              <a:rPr sz="2400" spc="155" dirty="0">
                <a:latin typeface="Times New Roman"/>
                <a:cs typeface="Times New Roman"/>
              </a:rPr>
              <a:t>e</a:t>
            </a:r>
            <a:r>
              <a:rPr sz="2400" spc="70" dirty="0">
                <a:latin typeface="Times New Roman"/>
                <a:cs typeface="Times New Roman"/>
              </a:rPr>
              <a:t> py</a:t>
            </a:r>
            <a:r>
              <a:rPr sz="2400" spc="45" dirty="0">
                <a:latin typeface="Times New Roman"/>
                <a:cs typeface="Times New Roman"/>
              </a:rPr>
              <a:t>t</a:t>
            </a:r>
            <a:r>
              <a:rPr sz="2400" spc="125" dirty="0">
                <a:latin typeface="Times New Roman"/>
                <a:cs typeface="Times New Roman"/>
              </a:rPr>
              <a:t>hon</a:t>
            </a:r>
            <a:endParaRPr sz="2400" dirty="0">
              <a:latin typeface="Times New Roman"/>
              <a:cs typeface="Times New Roman"/>
            </a:endParaRPr>
          </a:p>
          <a:p>
            <a:pPr marL="241300">
              <a:lnSpc>
                <a:spcPts val="2740"/>
              </a:lnSpc>
            </a:pPr>
            <a:r>
              <a:rPr sz="2400" spc="25" dirty="0">
                <a:latin typeface="Times New Roman"/>
                <a:cs typeface="Times New Roman"/>
              </a:rPr>
              <a:t>versio</a:t>
            </a:r>
            <a:r>
              <a:rPr sz="2400" spc="120" dirty="0">
                <a:latin typeface="Times New Roman"/>
                <a:cs typeface="Times New Roman"/>
              </a:rPr>
              <a:t>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f</a:t>
            </a:r>
            <a:r>
              <a:rPr sz="2400" spc="50" dirty="0">
                <a:latin typeface="Times New Roman"/>
                <a:cs typeface="Times New Roman"/>
              </a:rPr>
              <a:t>o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river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and</a:t>
            </a:r>
            <a:r>
              <a:rPr sz="2400" spc="55" dirty="0">
                <a:latin typeface="Times New Roman"/>
                <a:cs typeface="Times New Roman"/>
              </a:rPr>
              <a:t> wo</a:t>
            </a:r>
            <a:r>
              <a:rPr sz="2400" spc="25" dirty="0">
                <a:latin typeface="Times New Roman"/>
                <a:cs typeface="Times New Roman"/>
              </a:rPr>
              <a:t>rker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3580" y="0"/>
            <a:ext cx="2911221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05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Se</a:t>
            </a:r>
            <a:r>
              <a:rPr spc="10" dirty="0"/>
              <a:t>t</a:t>
            </a:r>
            <a:r>
              <a:rPr spc="105" dirty="0"/>
              <a:t> </a:t>
            </a:r>
            <a:r>
              <a:rPr spc="-45" dirty="0"/>
              <a:t>envi</a:t>
            </a:r>
            <a:r>
              <a:rPr spc="150" dirty="0"/>
              <a:t>ronmen</a:t>
            </a:r>
            <a:r>
              <a:rPr spc="85" dirty="0"/>
              <a:t>t</a:t>
            </a:r>
            <a:r>
              <a:rPr spc="110" dirty="0"/>
              <a:t> </a:t>
            </a:r>
            <a:r>
              <a:rPr spc="-235" dirty="0"/>
              <a:t>v</a:t>
            </a:r>
            <a:r>
              <a:rPr spc="25" dirty="0"/>
              <a:t>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49"/>
            <a:ext cx="7943088" cy="2529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latin typeface="Times New Roman"/>
                <a:cs typeface="Times New Roman"/>
              </a:rPr>
              <a:t>S</a:t>
            </a:r>
            <a:r>
              <a:rPr sz="2800" spc="-75" dirty="0">
                <a:latin typeface="Times New Roman"/>
                <a:cs typeface="Times New Roman"/>
              </a:rPr>
              <a:t>P</a:t>
            </a:r>
            <a:r>
              <a:rPr sz="2800" spc="-265" dirty="0">
                <a:latin typeface="Times New Roman"/>
                <a:cs typeface="Times New Roman"/>
              </a:rPr>
              <a:t>ARK_</a:t>
            </a:r>
            <a:r>
              <a:rPr sz="2800" spc="-270" dirty="0">
                <a:latin typeface="Times New Roman"/>
                <a:cs typeface="Times New Roman"/>
              </a:rPr>
              <a:t>H</a:t>
            </a:r>
            <a:r>
              <a:rPr sz="2800" spc="-110" dirty="0">
                <a:latin typeface="Times New Roman"/>
                <a:cs typeface="Times New Roman"/>
              </a:rPr>
              <a:t>OME</a:t>
            </a:r>
            <a:endParaRPr sz="28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ro</a:t>
            </a:r>
            <a:r>
              <a:rPr sz="2400" spc="135" dirty="0">
                <a:latin typeface="Times New Roman"/>
                <a:cs typeface="Times New Roman"/>
              </a:rPr>
              <a:t>o</a:t>
            </a:r>
            <a:r>
              <a:rPr sz="2400" spc="90" dirty="0">
                <a:latin typeface="Times New Roman"/>
                <a:cs typeface="Times New Roman"/>
              </a:rPr>
              <a:t>t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addre</a:t>
            </a:r>
            <a:r>
              <a:rPr sz="2400" spc="30" dirty="0">
                <a:latin typeface="Times New Roman"/>
                <a:cs typeface="Times New Roman"/>
              </a:rPr>
              <a:t>s</a:t>
            </a:r>
            <a:r>
              <a:rPr sz="2400" spc="35" dirty="0">
                <a:latin typeface="Times New Roman"/>
                <a:cs typeface="Times New Roman"/>
              </a:rPr>
              <a:t>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o</a:t>
            </a:r>
            <a:r>
              <a:rPr sz="2400" spc="30" dirty="0">
                <a:latin typeface="Times New Roman"/>
                <a:cs typeface="Times New Roman"/>
              </a:rPr>
              <a:t>f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y</a:t>
            </a:r>
            <a:r>
              <a:rPr sz="2400" spc="50" dirty="0">
                <a:latin typeface="Times New Roman"/>
                <a:cs typeface="Times New Roman"/>
              </a:rPr>
              <a:t>o</a:t>
            </a:r>
            <a:r>
              <a:rPr sz="2400" spc="60" dirty="0">
                <a:latin typeface="Times New Roman"/>
                <a:cs typeface="Times New Roman"/>
              </a:rPr>
              <a:t>ur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d</a:t>
            </a:r>
            <a:r>
              <a:rPr sz="2400" spc="170" dirty="0">
                <a:latin typeface="Times New Roman"/>
                <a:cs typeface="Times New Roman"/>
              </a:rPr>
              <a:t>o</a:t>
            </a:r>
            <a:r>
              <a:rPr sz="2400" spc="20" dirty="0">
                <a:latin typeface="Times New Roman"/>
                <a:cs typeface="Times New Roman"/>
              </a:rPr>
              <a:t>wnlo</a:t>
            </a:r>
            <a:r>
              <a:rPr sz="2400" spc="155" dirty="0">
                <a:latin typeface="Times New Roman"/>
                <a:cs typeface="Times New Roman"/>
              </a:rPr>
              <a:t>aded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spar</a:t>
            </a:r>
            <a:r>
              <a:rPr sz="2400" spc="60" dirty="0">
                <a:latin typeface="Times New Roman"/>
                <a:cs typeface="Times New Roman"/>
              </a:rPr>
              <a:t>k </a:t>
            </a:r>
            <a:r>
              <a:rPr sz="2400" spc="25" dirty="0">
                <a:latin typeface="Times New Roman"/>
                <a:cs typeface="Times New Roman"/>
              </a:rPr>
              <a:t>f</a:t>
            </a:r>
            <a:r>
              <a:rPr sz="2400" spc="50" dirty="0">
                <a:latin typeface="Times New Roman"/>
                <a:cs typeface="Times New Roman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lde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endParaRPr sz="24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8"/>
              </a:spcBef>
              <a:buFont typeface="Arial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70" dirty="0">
                <a:latin typeface="Times New Roman"/>
                <a:cs typeface="Times New Roman"/>
              </a:rPr>
              <a:t>PY</a:t>
            </a:r>
            <a:r>
              <a:rPr sz="2800" spc="-250" dirty="0">
                <a:latin typeface="Times New Roman"/>
                <a:cs typeface="Times New Roman"/>
              </a:rPr>
              <a:t>T</a:t>
            </a:r>
            <a:r>
              <a:rPr sz="2800" spc="-105" dirty="0">
                <a:latin typeface="Times New Roman"/>
                <a:cs typeface="Times New Roman"/>
              </a:rPr>
              <a:t>H</a:t>
            </a:r>
            <a:r>
              <a:rPr sz="2800" spc="15" dirty="0">
                <a:latin typeface="Times New Roman"/>
                <a:cs typeface="Times New Roman"/>
              </a:rPr>
              <a:t>ON</a:t>
            </a:r>
            <a:r>
              <a:rPr sz="2800" spc="20" dirty="0">
                <a:latin typeface="Times New Roman"/>
                <a:cs typeface="Times New Roman"/>
              </a:rPr>
              <a:t>P</a:t>
            </a:r>
            <a:r>
              <a:rPr sz="2800" spc="-220" dirty="0">
                <a:latin typeface="Times New Roman"/>
                <a:cs typeface="Times New Roman"/>
              </a:rPr>
              <a:t>ATH</a:t>
            </a:r>
            <a:endParaRPr sz="28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address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of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“pytho</a:t>
            </a:r>
            <a:r>
              <a:rPr sz="2400" spc="-50" dirty="0">
                <a:latin typeface="Times New Roman"/>
                <a:cs typeface="Times New Roman"/>
              </a:rPr>
              <a:t>n”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fold</a:t>
            </a:r>
            <a:r>
              <a:rPr sz="2400" spc="80" dirty="0">
                <a:latin typeface="Times New Roman"/>
                <a:cs typeface="Times New Roman"/>
              </a:rPr>
              <a:t>er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under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your </a:t>
            </a:r>
            <a:r>
              <a:rPr sz="2400" spc="-70" dirty="0">
                <a:latin typeface="Times New Roman"/>
                <a:cs typeface="Times New Roman"/>
              </a:rPr>
              <a:t>S</a:t>
            </a:r>
            <a:r>
              <a:rPr sz="2400" spc="-80" dirty="0">
                <a:latin typeface="Times New Roman"/>
                <a:cs typeface="Times New Roman"/>
              </a:rPr>
              <a:t>P</a:t>
            </a:r>
            <a:r>
              <a:rPr sz="2400" spc="-229" dirty="0">
                <a:latin typeface="Times New Roman"/>
                <a:cs typeface="Times New Roman"/>
              </a:rPr>
              <a:t>A</a:t>
            </a:r>
            <a:r>
              <a:rPr sz="2400" spc="-220" dirty="0">
                <a:latin typeface="Times New Roman"/>
                <a:cs typeface="Times New Roman"/>
              </a:rPr>
              <a:t>R</a:t>
            </a:r>
            <a:r>
              <a:rPr sz="2400" spc="-170" dirty="0">
                <a:latin typeface="Times New Roman"/>
                <a:cs typeface="Times New Roman"/>
              </a:rPr>
              <a:t>K_HOME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address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9802" y="4532415"/>
            <a:ext cx="7920990" cy="1732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06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40" dirty="0"/>
              <a:t>Sampl</a:t>
            </a:r>
            <a:r>
              <a:rPr spc="35" dirty="0"/>
              <a:t>e</a:t>
            </a:r>
            <a:r>
              <a:rPr spc="85" dirty="0"/>
              <a:t> </a:t>
            </a:r>
            <a:r>
              <a:rPr lang="en-US" spc="185" dirty="0"/>
              <a:t>C</a:t>
            </a:r>
            <a:r>
              <a:rPr spc="185" dirty="0" smtClean="0"/>
              <a:t>ode</a:t>
            </a:r>
            <a:endParaRPr spc="185" dirty="0"/>
          </a:p>
        </p:txBody>
      </p:sp>
      <p:sp>
        <p:nvSpPr>
          <p:cNvPr id="3" name="object 3"/>
          <p:cNvSpPr/>
          <p:nvPr/>
        </p:nvSpPr>
        <p:spPr>
          <a:xfrm>
            <a:off x="369699" y="1552767"/>
            <a:ext cx="8217462" cy="450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43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15896" y="6459512"/>
            <a:ext cx="1409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888888"/>
                </a:solidFill>
                <a:latin typeface="Times New Roman"/>
                <a:cs typeface="Times New Roman"/>
              </a:rPr>
              <a:t>19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430" y="497621"/>
            <a:ext cx="8595118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400" spc="-85" dirty="0">
                <a:latin typeface="Times New Roman"/>
                <a:cs typeface="Times New Roman"/>
              </a:rPr>
              <a:t>Ru</a:t>
            </a:r>
            <a:r>
              <a:rPr sz="4400" spc="-70" dirty="0">
                <a:latin typeface="Times New Roman"/>
                <a:cs typeface="Times New Roman"/>
              </a:rPr>
              <a:t>n</a:t>
            </a:r>
            <a:r>
              <a:rPr sz="4400" spc="85" dirty="0">
                <a:latin typeface="Times New Roman"/>
                <a:cs typeface="Times New Roman"/>
              </a:rPr>
              <a:t> </a:t>
            </a:r>
            <a:r>
              <a:rPr lang="en-US" sz="4400" spc="95" dirty="0">
                <a:latin typeface="Times New Roman"/>
                <a:cs typeface="Times New Roman"/>
              </a:rPr>
              <a:t>P</a:t>
            </a:r>
            <a:r>
              <a:rPr sz="4400" spc="95" dirty="0" smtClean="0">
                <a:latin typeface="Times New Roman"/>
                <a:cs typeface="Times New Roman"/>
              </a:rPr>
              <a:t>ytho</a:t>
            </a:r>
            <a:r>
              <a:rPr sz="4400" spc="110" dirty="0" smtClean="0">
                <a:latin typeface="Times New Roman"/>
                <a:cs typeface="Times New Roman"/>
              </a:rPr>
              <a:t>n</a:t>
            </a:r>
            <a:r>
              <a:rPr sz="4400" spc="85" dirty="0" smtClean="0">
                <a:latin typeface="Times New Roman"/>
                <a:cs typeface="Times New Roman"/>
              </a:rPr>
              <a:t> </a:t>
            </a:r>
            <a:r>
              <a:rPr sz="4400" spc="190" dirty="0">
                <a:latin typeface="Times New Roman"/>
                <a:cs typeface="Times New Roman"/>
              </a:rPr>
              <a:t>o</a:t>
            </a:r>
            <a:r>
              <a:rPr sz="4400" spc="195" dirty="0">
                <a:latin typeface="Times New Roman"/>
                <a:cs typeface="Times New Roman"/>
              </a:rPr>
              <a:t>n</a:t>
            </a:r>
            <a:r>
              <a:rPr sz="4400" spc="80" dirty="0">
                <a:latin typeface="Times New Roman"/>
                <a:cs typeface="Times New Roman"/>
              </a:rPr>
              <a:t> </a:t>
            </a:r>
            <a:r>
              <a:rPr sz="4400" spc="-30" dirty="0" smtClean="0">
                <a:latin typeface="Times New Roman"/>
                <a:cs typeface="Times New Roman"/>
              </a:rPr>
              <a:t>Spark</a:t>
            </a:r>
            <a:r>
              <a:rPr lang="en-US" sz="4400" dirty="0">
                <a:latin typeface="Times New Roman"/>
                <a:cs typeface="Times New Roman"/>
              </a:rPr>
              <a:t> </a:t>
            </a:r>
            <a:r>
              <a:rPr sz="4400" spc="170" dirty="0" smtClean="0">
                <a:latin typeface="Times New Roman"/>
                <a:cs typeface="Times New Roman"/>
              </a:rPr>
              <a:t>command</a:t>
            </a:r>
            <a:r>
              <a:rPr sz="4400" spc="45" dirty="0" smtClean="0">
                <a:latin typeface="Times New Roman"/>
                <a:cs typeface="Times New Roman"/>
              </a:rPr>
              <a:t> </a:t>
            </a:r>
            <a:r>
              <a:rPr sz="4400" spc="-75" dirty="0">
                <a:latin typeface="Times New Roman"/>
                <a:cs typeface="Times New Roman"/>
              </a:rPr>
              <a:t>line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467" y="2130710"/>
            <a:ext cx="8548081" cy="3695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366395" indent="-228600">
              <a:lnSpc>
                <a:spcPts val="2590"/>
              </a:lnSpc>
              <a:buFont typeface="Arial"/>
              <a:buChar char="•"/>
              <a:tabLst>
                <a:tab pos="241935" algn="l"/>
              </a:tabLst>
            </a:pPr>
            <a:r>
              <a:rPr sz="2400" spc="35" dirty="0">
                <a:latin typeface="Times New Roman"/>
                <a:cs typeface="Times New Roman"/>
              </a:rPr>
              <a:t>Mak</a:t>
            </a:r>
            <a:r>
              <a:rPr sz="2400" spc="30" dirty="0">
                <a:latin typeface="Times New Roman"/>
                <a:cs typeface="Times New Roman"/>
              </a:rPr>
              <a:t>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sur</a:t>
            </a:r>
            <a:r>
              <a:rPr sz="2400" spc="85" dirty="0">
                <a:latin typeface="Times New Roman"/>
                <a:cs typeface="Times New Roman"/>
              </a:rPr>
              <a:t>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kee</a:t>
            </a:r>
            <a:r>
              <a:rPr sz="2400" spc="105" dirty="0">
                <a:latin typeface="Times New Roman"/>
                <a:cs typeface="Times New Roman"/>
              </a:rPr>
              <a:t>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t</a:t>
            </a:r>
            <a:r>
              <a:rPr sz="2400" spc="135" dirty="0">
                <a:latin typeface="Times New Roman"/>
                <a:cs typeface="Times New Roman"/>
              </a:rPr>
              <a:t>h</a:t>
            </a:r>
            <a:r>
              <a:rPr sz="2400" spc="125" dirty="0">
                <a:latin typeface="Times New Roman"/>
                <a:cs typeface="Times New Roman"/>
              </a:rPr>
              <a:t>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sam</a:t>
            </a:r>
            <a:r>
              <a:rPr sz="2400" spc="105" dirty="0">
                <a:latin typeface="Times New Roman"/>
                <a:cs typeface="Times New Roman"/>
              </a:rPr>
              <a:t>e</a:t>
            </a:r>
            <a:r>
              <a:rPr sz="2400" spc="70" dirty="0">
                <a:latin typeface="Times New Roman"/>
                <a:cs typeface="Times New Roman"/>
              </a:rPr>
              <a:t> py</a:t>
            </a:r>
            <a:r>
              <a:rPr sz="2400" spc="45" dirty="0">
                <a:latin typeface="Times New Roman"/>
                <a:cs typeface="Times New Roman"/>
              </a:rPr>
              <a:t>t</a:t>
            </a:r>
            <a:r>
              <a:rPr sz="2400" spc="125" dirty="0">
                <a:latin typeface="Times New Roman"/>
                <a:cs typeface="Times New Roman"/>
              </a:rPr>
              <a:t>ho</a:t>
            </a:r>
            <a:r>
              <a:rPr sz="2400" spc="130" dirty="0">
                <a:latin typeface="Times New Roman"/>
                <a:cs typeface="Times New Roman"/>
              </a:rPr>
              <a:t>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ve</a:t>
            </a:r>
            <a:r>
              <a:rPr sz="2400" spc="25" dirty="0">
                <a:latin typeface="Times New Roman"/>
                <a:cs typeface="Times New Roman"/>
              </a:rPr>
              <a:t>r</a:t>
            </a:r>
            <a:r>
              <a:rPr sz="2400" spc="40" dirty="0">
                <a:latin typeface="Times New Roman"/>
                <a:cs typeface="Times New Roman"/>
              </a:rPr>
              <a:t>sio</a:t>
            </a:r>
            <a:r>
              <a:rPr sz="2400" spc="60" dirty="0">
                <a:latin typeface="Times New Roman"/>
                <a:cs typeface="Times New Roman"/>
              </a:rPr>
              <a:t>n </a:t>
            </a:r>
            <a:r>
              <a:rPr sz="2400" spc="25" dirty="0">
                <a:latin typeface="Times New Roman"/>
                <a:cs typeface="Times New Roman"/>
              </a:rPr>
              <a:t>fo</a:t>
            </a:r>
            <a:r>
              <a:rPr sz="2400" spc="20" dirty="0">
                <a:latin typeface="Times New Roman"/>
                <a:cs typeface="Times New Roman"/>
              </a:rPr>
              <a:t>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dri</a:t>
            </a:r>
            <a:r>
              <a:rPr sz="2400" spc="30" dirty="0">
                <a:latin typeface="Times New Roman"/>
                <a:cs typeface="Times New Roman"/>
              </a:rPr>
              <a:t>ver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lang="en-US" sz="2400" spc="114" dirty="0" smtClean="0">
                <a:latin typeface="Times New Roman"/>
                <a:cs typeface="Times New Roman"/>
              </a:rPr>
              <a:t>&amp; </a:t>
            </a:r>
            <a:r>
              <a:rPr sz="2400" spc="35" dirty="0" smtClean="0">
                <a:latin typeface="Times New Roman"/>
                <a:cs typeface="Times New Roman"/>
              </a:rPr>
              <a:t>wor</a:t>
            </a:r>
            <a:r>
              <a:rPr sz="2400" spc="25" dirty="0" smtClean="0">
                <a:latin typeface="Times New Roman"/>
                <a:cs typeface="Times New Roman"/>
              </a:rPr>
              <a:t>ker</a:t>
            </a:r>
            <a:endParaRPr sz="24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Times New Roman"/>
              <a:buChar char="-"/>
              <a:tabLst>
                <a:tab pos="699135" algn="l"/>
              </a:tabLst>
            </a:pPr>
            <a:r>
              <a:rPr sz="2000" spc="-25" dirty="0">
                <a:latin typeface="Times New Roman"/>
                <a:cs typeface="Times New Roman"/>
              </a:rPr>
              <a:t>Edit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.</a:t>
            </a:r>
            <a:r>
              <a:rPr sz="2000" spc="70" dirty="0">
                <a:latin typeface="Times New Roman"/>
                <a:cs typeface="Times New Roman"/>
              </a:rPr>
              <a:t>/c</a:t>
            </a:r>
            <a:r>
              <a:rPr sz="2000" spc="85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nf</a:t>
            </a:r>
            <a:r>
              <a:rPr sz="2000" spc="90" dirty="0">
                <a:latin typeface="Times New Roman"/>
                <a:cs typeface="Times New Roman"/>
              </a:rPr>
              <a:t>/</a:t>
            </a:r>
            <a:r>
              <a:rPr sz="2000" spc="114" dirty="0">
                <a:latin typeface="Times New Roman"/>
                <a:cs typeface="Times New Roman"/>
              </a:rPr>
              <a:t>s</a:t>
            </a:r>
            <a:r>
              <a:rPr sz="2000" spc="140" dirty="0">
                <a:latin typeface="Times New Roman"/>
                <a:cs typeface="Times New Roman"/>
              </a:rPr>
              <a:t>p</a:t>
            </a:r>
            <a:r>
              <a:rPr sz="2000" spc="11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r</a:t>
            </a:r>
            <a:r>
              <a:rPr sz="2000" spc="-35" dirty="0">
                <a:latin typeface="Times New Roman"/>
                <a:cs typeface="Times New Roman"/>
              </a:rPr>
              <a:t>k</a:t>
            </a:r>
            <a:r>
              <a:rPr sz="2000" spc="320" dirty="0">
                <a:latin typeface="Times New Roman"/>
                <a:cs typeface="Times New Roman"/>
              </a:rPr>
              <a:t>-</a:t>
            </a:r>
            <a:r>
              <a:rPr sz="2000" spc="25" dirty="0">
                <a:latin typeface="Times New Roman"/>
                <a:cs typeface="Times New Roman"/>
              </a:rPr>
              <a:t>env.</a:t>
            </a:r>
            <a:r>
              <a:rPr sz="2000" spc="45" dirty="0">
                <a:latin typeface="Times New Roman"/>
                <a:cs typeface="Times New Roman"/>
              </a:rPr>
              <a:t>s</a:t>
            </a:r>
            <a:r>
              <a:rPr sz="2000" spc="70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(</a:t>
            </a:r>
            <a:r>
              <a:rPr sz="2000" spc="-35" dirty="0">
                <a:latin typeface="Times New Roman"/>
                <a:cs typeface="Times New Roman"/>
              </a:rPr>
              <a:t>c</a:t>
            </a:r>
            <a:r>
              <a:rPr sz="2000" spc="65" dirty="0">
                <a:latin typeface="Times New Roman"/>
                <a:cs typeface="Times New Roman"/>
              </a:rPr>
              <a:t>op</a:t>
            </a:r>
            <a:r>
              <a:rPr sz="2000" spc="70" dirty="0">
                <a:latin typeface="Times New Roman"/>
                <a:cs typeface="Times New Roman"/>
              </a:rPr>
              <a:t>y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f</a:t>
            </a:r>
            <a:r>
              <a:rPr sz="2000" spc="60" dirty="0">
                <a:latin typeface="Times New Roman"/>
                <a:cs typeface="Times New Roman"/>
              </a:rPr>
              <a:t>r</a:t>
            </a:r>
            <a:r>
              <a:rPr sz="2000" spc="95" dirty="0">
                <a:latin typeface="Times New Roman"/>
                <a:cs typeface="Times New Roman"/>
              </a:rPr>
              <a:t>o</a:t>
            </a:r>
            <a:r>
              <a:rPr sz="2000" spc="120" dirty="0">
                <a:latin typeface="Times New Roman"/>
                <a:cs typeface="Times New Roman"/>
              </a:rPr>
              <a:t>m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.</a:t>
            </a:r>
            <a:r>
              <a:rPr sz="2000" spc="75" dirty="0">
                <a:latin typeface="Times New Roman"/>
                <a:cs typeface="Times New Roman"/>
              </a:rPr>
              <a:t>/</a:t>
            </a:r>
            <a:r>
              <a:rPr sz="2000" spc="70" dirty="0">
                <a:latin typeface="Times New Roman"/>
                <a:cs typeface="Times New Roman"/>
              </a:rPr>
              <a:t>c</a:t>
            </a:r>
            <a:r>
              <a:rPr sz="2000" spc="85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nf</a:t>
            </a:r>
            <a:r>
              <a:rPr sz="2000" spc="100" dirty="0">
                <a:latin typeface="Times New Roman"/>
                <a:cs typeface="Times New Roman"/>
              </a:rPr>
              <a:t>/spa</a:t>
            </a:r>
            <a:r>
              <a:rPr sz="2000" spc="70" dirty="0">
                <a:latin typeface="Times New Roman"/>
                <a:cs typeface="Times New Roman"/>
              </a:rPr>
              <a:t>r</a:t>
            </a:r>
            <a:r>
              <a:rPr sz="2000" spc="-70" dirty="0">
                <a:latin typeface="Times New Roman"/>
                <a:cs typeface="Times New Roman"/>
              </a:rPr>
              <a:t>k</a:t>
            </a:r>
            <a:r>
              <a:rPr sz="2000" spc="335" dirty="0">
                <a:latin typeface="Times New Roman"/>
                <a:cs typeface="Times New Roman"/>
              </a:rPr>
              <a:t>-</a:t>
            </a:r>
            <a:r>
              <a:rPr sz="2000" spc="120" dirty="0">
                <a:latin typeface="Times New Roman"/>
                <a:cs typeface="Times New Roman"/>
              </a:rPr>
              <a:t>e</a:t>
            </a:r>
            <a:r>
              <a:rPr sz="2000" spc="10" dirty="0">
                <a:latin typeface="Times New Roman"/>
                <a:cs typeface="Times New Roman"/>
              </a:rPr>
              <a:t>nv.sh.t</a:t>
            </a:r>
            <a:r>
              <a:rPr sz="2000" spc="80" dirty="0">
                <a:latin typeface="Times New Roman"/>
                <a:cs typeface="Times New Roman"/>
              </a:rPr>
              <a:t>emp</a:t>
            </a:r>
            <a:r>
              <a:rPr sz="2000" spc="25" dirty="0">
                <a:latin typeface="Times New Roman"/>
                <a:cs typeface="Times New Roman"/>
              </a:rPr>
              <a:t>l</a:t>
            </a:r>
            <a:r>
              <a:rPr sz="2000" spc="100" dirty="0">
                <a:latin typeface="Times New Roman"/>
                <a:cs typeface="Times New Roman"/>
              </a:rPr>
              <a:t>at</a:t>
            </a:r>
            <a:r>
              <a:rPr sz="2000" spc="114" dirty="0">
                <a:latin typeface="Times New Roman"/>
                <a:cs typeface="Times New Roman"/>
              </a:rPr>
              <a:t>e</a:t>
            </a:r>
            <a:r>
              <a:rPr sz="2000" spc="-90" dirty="0"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Times New Roman"/>
              <a:buChar char="-"/>
              <a:tabLst>
                <a:tab pos="699135" algn="l"/>
              </a:tabLst>
            </a:pPr>
            <a:r>
              <a:rPr sz="2000" spc="30" dirty="0">
                <a:latin typeface="Times New Roman"/>
                <a:cs typeface="Times New Roman"/>
              </a:rPr>
              <a:t>Add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e</a:t>
            </a:r>
            <a:r>
              <a:rPr sz="2000" spc="125" dirty="0">
                <a:latin typeface="Times New Roman"/>
                <a:cs typeface="Times New Roman"/>
              </a:rPr>
              <a:t>n</a:t>
            </a:r>
            <a:r>
              <a:rPr sz="2000" spc="15" dirty="0">
                <a:latin typeface="Times New Roman"/>
                <a:cs typeface="Times New Roman"/>
              </a:rPr>
              <a:t>viron</a:t>
            </a:r>
            <a:r>
              <a:rPr sz="2000" spc="120" dirty="0">
                <a:latin typeface="Times New Roman"/>
                <a:cs typeface="Times New Roman"/>
              </a:rPr>
              <a:t>men</a:t>
            </a:r>
            <a:r>
              <a:rPr sz="2000" spc="60" dirty="0">
                <a:latin typeface="Times New Roman"/>
                <a:cs typeface="Times New Roman"/>
              </a:rPr>
              <a:t>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va</a:t>
            </a:r>
            <a:r>
              <a:rPr sz="2000" spc="30" dirty="0">
                <a:latin typeface="Times New Roman"/>
                <a:cs typeface="Times New Roman"/>
              </a:rPr>
              <a:t>riables</a:t>
            </a:r>
            <a:endParaRPr sz="20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"/>
              </a:spcBef>
              <a:buFont typeface="Times New Roman"/>
              <a:buChar char="-"/>
            </a:pPr>
            <a:endParaRPr sz="650" dirty="0">
              <a:latin typeface="Times New Roman"/>
              <a:cs typeface="Times New Roman"/>
            </a:endParaRPr>
          </a:p>
          <a:p>
            <a:pPr marL="758190" lvl="1">
              <a:lnSpc>
                <a:spcPts val="1000"/>
              </a:lnSpc>
              <a:buFont typeface="Times New Roman"/>
              <a:buChar char="-"/>
            </a:pPr>
            <a:endParaRPr sz="650" dirty="0">
              <a:latin typeface="Times New Roman"/>
              <a:cs typeface="Times New Roman"/>
            </a:endParaRPr>
          </a:p>
          <a:p>
            <a:pPr marL="666750" lvl="1" indent="-196850">
              <a:lnSpc>
                <a:spcPct val="100000"/>
              </a:lnSpc>
              <a:spcBef>
                <a:spcPts val="310"/>
              </a:spcBef>
              <a:buFont typeface="Times New Roman"/>
              <a:buChar char="-"/>
              <a:tabLst>
                <a:tab pos="667385" algn="l"/>
              </a:tabLst>
            </a:pPr>
            <a:r>
              <a:rPr lang="en-US" sz="2000" spc="80" dirty="0" smtClean="0">
                <a:latin typeface="Times New Roman"/>
                <a:cs typeface="Times New Roman"/>
              </a:rPr>
              <a:t>On the command line, you can do: </a:t>
            </a:r>
          </a:p>
          <a:p>
            <a:pPr marL="666750" lvl="1" indent="-196850">
              <a:lnSpc>
                <a:spcPct val="100000"/>
              </a:lnSpc>
              <a:spcBef>
                <a:spcPts val="310"/>
              </a:spcBef>
              <a:buFont typeface="Times New Roman"/>
              <a:buChar char="-"/>
              <a:tabLst>
                <a:tab pos="667385" algn="l"/>
              </a:tabLst>
            </a:pPr>
            <a:r>
              <a:rPr sz="2000" u="sng" spc="80" dirty="0" smtClean="0">
                <a:latin typeface="Times New Roman"/>
                <a:cs typeface="Times New Roman"/>
              </a:rPr>
              <a:t>bin</a:t>
            </a:r>
            <a:r>
              <a:rPr sz="2000" u="sng" spc="80" dirty="0">
                <a:latin typeface="Times New Roman"/>
                <a:cs typeface="Times New Roman"/>
              </a:rPr>
              <a:t>/spa</a:t>
            </a:r>
            <a:r>
              <a:rPr sz="2000" u="sng" spc="70" dirty="0">
                <a:latin typeface="Times New Roman"/>
                <a:cs typeface="Times New Roman"/>
              </a:rPr>
              <a:t>r</a:t>
            </a:r>
            <a:r>
              <a:rPr sz="2000" u="sng" spc="-55" dirty="0">
                <a:latin typeface="Times New Roman"/>
                <a:cs typeface="Times New Roman"/>
              </a:rPr>
              <a:t>k</a:t>
            </a:r>
            <a:r>
              <a:rPr sz="2000" u="sng" spc="320" dirty="0">
                <a:latin typeface="Times New Roman"/>
                <a:cs typeface="Times New Roman"/>
              </a:rPr>
              <a:t>-</a:t>
            </a:r>
            <a:r>
              <a:rPr sz="2000" u="sng" spc="80" dirty="0">
                <a:latin typeface="Times New Roman"/>
                <a:cs typeface="Times New Roman"/>
              </a:rPr>
              <a:t>su</a:t>
            </a:r>
            <a:r>
              <a:rPr sz="2000" u="sng" spc="90" dirty="0">
                <a:latin typeface="Times New Roman"/>
                <a:cs typeface="Times New Roman"/>
              </a:rPr>
              <a:t>b</a:t>
            </a:r>
            <a:r>
              <a:rPr sz="2000" u="sng" spc="10" dirty="0">
                <a:latin typeface="Times New Roman"/>
                <a:cs typeface="Times New Roman"/>
              </a:rPr>
              <a:t>m</a:t>
            </a:r>
            <a:r>
              <a:rPr sz="2000" u="sng" spc="-5" dirty="0">
                <a:latin typeface="Times New Roman"/>
                <a:cs typeface="Times New Roman"/>
              </a:rPr>
              <a:t>i</a:t>
            </a:r>
            <a:r>
              <a:rPr sz="2000" u="sng" spc="75" dirty="0">
                <a:latin typeface="Times New Roman"/>
                <a:cs typeface="Times New Roman"/>
              </a:rPr>
              <a:t>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./</a:t>
            </a:r>
            <a:r>
              <a:rPr sz="2000" spc="50" dirty="0" smtClean="0">
                <a:latin typeface="Times New Roman"/>
                <a:cs typeface="Times New Roman"/>
              </a:rPr>
              <a:t>w</a:t>
            </a:r>
            <a:r>
              <a:rPr sz="2000" spc="75" dirty="0" smtClean="0">
                <a:latin typeface="Times New Roman"/>
                <a:cs typeface="Times New Roman"/>
              </a:rPr>
              <a:t>ord</a:t>
            </a:r>
            <a:r>
              <a:rPr sz="2000" spc="-80" dirty="0" smtClean="0">
                <a:latin typeface="Times New Roman"/>
                <a:cs typeface="Times New Roman"/>
              </a:rPr>
              <a:t>_</a:t>
            </a:r>
            <a:r>
              <a:rPr sz="2000" spc="-90" dirty="0" smtClean="0">
                <a:latin typeface="Times New Roman"/>
                <a:cs typeface="Times New Roman"/>
              </a:rPr>
              <a:t>c</a:t>
            </a:r>
            <a:r>
              <a:rPr sz="2000" spc="114" dirty="0" smtClean="0">
                <a:latin typeface="Times New Roman"/>
                <a:cs typeface="Times New Roman"/>
              </a:rPr>
              <a:t>o</a:t>
            </a:r>
            <a:r>
              <a:rPr sz="2000" spc="110" dirty="0" smtClean="0">
                <a:latin typeface="Times New Roman"/>
                <a:cs typeface="Times New Roman"/>
              </a:rPr>
              <a:t>u</a:t>
            </a:r>
            <a:r>
              <a:rPr sz="2000" spc="35" dirty="0" smtClean="0">
                <a:latin typeface="Times New Roman"/>
                <a:cs typeface="Times New Roman"/>
              </a:rPr>
              <a:t>nt.py</a:t>
            </a:r>
            <a:endParaRPr lang="en-US" sz="2000" spc="35" dirty="0" smtClean="0">
              <a:latin typeface="Times New Roman"/>
              <a:cs typeface="Times New Roman"/>
            </a:endParaRPr>
          </a:p>
          <a:p>
            <a:pPr marL="209550" indent="-196850">
              <a:spcBef>
                <a:spcPts val="310"/>
              </a:spcBef>
              <a:buFont typeface="Times New Roman"/>
              <a:buChar char="-"/>
              <a:tabLst>
                <a:tab pos="667385" algn="l"/>
              </a:tabLst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355600" indent="-342900">
              <a:spcBef>
                <a:spcPts val="310"/>
              </a:spcBef>
              <a:buFont typeface="Arial"/>
              <a:buChar char="•"/>
              <a:tabLst>
                <a:tab pos="667385" algn="l"/>
              </a:tabLst>
            </a:pPr>
            <a:r>
              <a:rPr lang="en-US" sz="2800" dirty="0" smtClean="0">
                <a:latin typeface="Times New Roman"/>
                <a:cs typeface="Times New Roman"/>
              </a:rPr>
              <a:t>Try this on a terminal window</a:t>
            </a:r>
            <a:endParaRPr lang="en-US" sz="2800" dirty="0">
              <a:latin typeface="Times New Roman"/>
              <a:cs typeface="Times New Roman"/>
            </a:endParaRPr>
          </a:p>
          <a:p>
            <a:pPr marL="812800" lvl="1" indent="-342900">
              <a:spcBef>
                <a:spcPts val="310"/>
              </a:spcBef>
              <a:buFont typeface="Arial"/>
              <a:buChar char="•"/>
              <a:tabLst>
                <a:tab pos="667385" algn="l"/>
              </a:tabLst>
            </a:pPr>
            <a:r>
              <a:rPr lang="en-US" sz="2800" dirty="0" smtClean="0">
                <a:latin typeface="Times New Roman"/>
                <a:cs typeface="Times New Roman"/>
              </a:rPr>
              <a:t>On your local machine</a:t>
            </a:r>
          </a:p>
          <a:p>
            <a:pPr marL="812800" lvl="1" indent="-342900">
              <a:spcBef>
                <a:spcPts val="310"/>
              </a:spcBef>
              <a:buFont typeface="Arial"/>
              <a:buChar char="•"/>
              <a:tabLst>
                <a:tab pos="667385" algn="l"/>
              </a:tabLst>
            </a:pPr>
            <a:r>
              <a:rPr lang="en-US" sz="2800" dirty="0" smtClean="0">
                <a:latin typeface="Times New Roman"/>
                <a:cs typeface="Times New Roman"/>
              </a:rPr>
              <a:t>On </a:t>
            </a:r>
            <a:r>
              <a:rPr lang="en-US" sz="2800" dirty="0" err="1" smtClean="0">
                <a:latin typeface="Times New Roman"/>
                <a:cs typeface="Times New Roman"/>
              </a:rPr>
              <a:t>Vocareum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terminal window 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782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 smtClean="0"/>
              <a:t>Outl</a:t>
            </a:r>
            <a:r>
              <a:rPr spc="-55" dirty="0" smtClean="0"/>
              <a:t>i</a:t>
            </a:r>
            <a:r>
              <a:rPr spc="130" dirty="0" smtClean="0"/>
              <a:t>ne</a:t>
            </a:r>
            <a:endParaRPr spc="130" dirty="0"/>
          </a:p>
        </p:txBody>
      </p:sp>
      <p:sp>
        <p:nvSpPr>
          <p:cNvPr id="3" name="object 3"/>
          <p:cNvSpPr txBox="1"/>
          <p:nvPr/>
        </p:nvSpPr>
        <p:spPr>
          <a:xfrm>
            <a:off x="687704" y="1860850"/>
            <a:ext cx="7999095" cy="3011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latin typeface="Times New Roman"/>
                <a:cs typeface="Times New Roman"/>
              </a:rPr>
              <a:t>H</a:t>
            </a:r>
            <a:r>
              <a:rPr sz="2800" spc="50" dirty="0">
                <a:latin typeface="Times New Roman"/>
                <a:cs typeface="Times New Roman"/>
              </a:rPr>
              <a:t>o</a:t>
            </a:r>
            <a:r>
              <a:rPr sz="2800" spc="80" dirty="0">
                <a:latin typeface="Times New Roman"/>
                <a:cs typeface="Times New Roman"/>
              </a:rPr>
              <a:t>w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to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write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S</a:t>
            </a:r>
            <a:r>
              <a:rPr sz="2800" spc="30" dirty="0">
                <a:latin typeface="Times New Roman"/>
                <a:cs typeface="Times New Roman"/>
              </a:rPr>
              <a:t>p</a:t>
            </a:r>
            <a:r>
              <a:rPr sz="2800" spc="20" dirty="0">
                <a:latin typeface="Times New Roman"/>
                <a:cs typeface="Times New Roman"/>
              </a:rPr>
              <a:t>ark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pro</a:t>
            </a:r>
            <a:r>
              <a:rPr sz="2800" spc="110" dirty="0">
                <a:latin typeface="Times New Roman"/>
                <a:cs typeface="Times New Roman"/>
              </a:rPr>
              <a:t>gr</a:t>
            </a:r>
            <a:r>
              <a:rPr sz="2800" spc="125" dirty="0">
                <a:latin typeface="Times New Roman"/>
                <a:cs typeface="Times New Roman"/>
              </a:rPr>
              <a:t>a</a:t>
            </a:r>
            <a:r>
              <a:rPr sz="2800" spc="150" dirty="0">
                <a:latin typeface="Times New Roman"/>
                <a:cs typeface="Times New Roman"/>
              </a:rPr>
              <a:t>m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(synt</a:t>
            </a:r>
            <a:r>
              <a:rPr sz="2800" spc="40" dirty="0">
                <a:latin typeface="Times New Roman"/>
                <a:cs typeface="Times New Roman"/>
              </a:rPr>
              <a:t>a</a:t>
            </a:r>
            <a:r>
              <a:rPr sz="2800" spc="-160" dirty="0">
                <a:latin typeface="Times New Roman"/>
                <a:cs typeface="Times New Roman"/>
              </a:rPr>
              <a:t>x)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latin typeface="Times New Roman"/>
                <a:cs typeface="Times New Roman"/>
              </a:rPr>
              <a:t>K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spc="-100" dirty="0">
                <a:latin typeface="Times New Roman"/>
                <a:cs typeface="Times New Roman"/>
              </a:rPr>
              <a:t>y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Times New Roman"/>
                <a:cs typeface="Times New Roman"/>
              </a:rPr>
              <a:t>c</a:t>
            </a:r>
            <a:r>
              <a:rPr sz="2800" spc="114" dirty="0">
                <a:latin typeface="Times New Roman"/>
                <a:cs typeface="Times New Roman"/>
              </a:rPr>
              <a:t>o</a:t>
            </a:r>
            <a:r>
              <a:rPr sz="2800" spc="140" dirty="0">
                <a:latin typeface="Times New Roman"/>
                <a:cs typeface="Times New Roman"/>
              </a:rPr>
              <a:t>ncep</a:t>
            </a:r>
            <a:r>
              <a:rPr sz="2800" spc="95" dirty="0">
                <a:latin typeface="Times New Roman"/>
                <a:cs typeface="Times New Roman"/>
              </a:rPr>
              <a:t>t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-50" dirty="0">
                <a:latin typeface="Times New Roman"/>
                <a:cs typeface="Times New Roman"/>
              </a:rPr>
              <a:t>rk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0" dirty="0">
                <a:latin typeface="Times New Roman"/>
                <a:cs typeface="Times New Roman"/>
              </a:rPr>
              <a:t>Speed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progra</a:t>
            </a:r>
            <a:r>
              <a:rPr sz="2800" spc="215" dirty="0">
                <a:latin typeface="Times New Roman"/>
                <a:cs typeface="Times New Roman"/>
              </a:rPr>
              <a:t>m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70" dirty="0">
                <a:latin typeface="Times New Roman"/>
                <a:cs typeface="Times New Roman"/>
              </a:rPr>
              <a:t>up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tall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20" dirty="0" smtClean="0">
                <a:latin typeface="Times New Roman"/>
                <a:cs typeface="Times New Roman"/>
              </a:rPr>
              <a:t>Spark</a:t>
            </a:r>
            <a:r>
              <a:rPr lang="en-US" sz="2800" spc="20" dirty="0" smtClean="0">
                <a:latin typeface="Times New Roman"/>
                <a:cs typeface="Times New Roman"/>
              </a:rPr>
              <a:t> on your machine</a:t>
            </a: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spc="20" dirty="0" err="1" smtClean="0">
                <a:latin typeface="Times New Roman"/>
                <a:cs typeface="Times New Roman"/>
              </a:rPr>
              <a:t>Vocareum.com</a:t>
            </a:r>
            <a:r>
              <a:rPr lang="en-US" sz="2800" spc="20" dirty="0" smtClean="0">
                <a:latin typeface="Times New Roman"/>
                <a:cs typeface="Times New Roman"/>
              </a:rPr>
              <a:t>, use </a:t>
            </a:r>
            <a:r>
              <a:rPr lang="en-US" sz="2800" spc="20" dirty="0">
                <a:latin typeface="Times New Roman"/>
                <a:cs typeface="Times New Roman"/>
              </a:rPr>
              <a:t>S</a:t>
            </a:r>
            <a:r>
              <a:rPr lang="en-US" sz="2800" spc="20" dirty="0" smtClean="0">
                <a:latin typeface="Times New Roman"/>
                <a:cs typeface="Times New Roman"/>
              </a:rPr>
              <a:t>park on their terminal window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70" dirty="0">
                <a:latin typeface="Times New Roman"/>
                <a:cs typeface="Times New Roman"/>
              </a:rPr>
              <a:t>Rea</a:t>
            </a:r>
            <a:r>
              <a:rPr sz="2800" spc="75" dirty="0">
                <a:latin typeface="Times New Roman"/>
                <a:cs typeface="Times New Roman"/>
              </a:rPr>
              <a:t>d</a:t>
            </a:r>
            <a:r>
              <a:rPr sz="2800" spc="55" dirty="0">
                <a:latin typeface="Times New Roman"/>
                <a:cs typeface="Times New Roman"/>
              </a:rPr>
              <a:t>ing </a:t>
            </a:r>
            <a:r>
              <a:rPr sz="2800" spc="50" dirty="0">
                <a:latin typeface="Times New Roman"/>
                <a:cs typeface="Times New Roman"/>
              </a:rPr>
              <a:t>materials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60" dirty="0">
                <a:latin typeface="Times New Roman"/>
                <a:cs typeface="Times New Roman"/>
              </a:rPr>
              <a:t>and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lin</a:t>
            </a:r>
            <a:r>
              <a:rPr sz="2800" spc="-85" dirty="0">
                <a:latin typeface="Times New Roman"/>
                <a:cs typeface="Times New Roman"/>
              </a:rPr>
              <a:t>k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337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15896" y="6459512"/>
            <a:ext cx="1409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888888"/>
                </a:solidFill>
                <a:latin typeface="Times New Roman"/>
                <a:cs typeface="Times New Roman"/>
              </a:rPr>
              <a:t>19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993" y="497621"/>
            <a:ext cx="802087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400" spc="-85" dirty="0">
                <a:latin typeface="Times New Roman"/>
                <a:cs typeface="Times New Roman"/>
              </a:rPr>
              <a:t>Ru</a:t>
            </a:r>
            <a:r>
              <a:rPr sz="4400" spc="-70" dirty="0">
                <a:latin typeface="Times New Roman"/>
                <a:cs typeface="Times New Roman"/>
              </a:rPr>
              <a:t>n</a:t>
            </a:r>
            <a:r>
              <a:rPr sz="4400" spc="85" dirty="0">
                <a:latin typeface="Times New Roman"/>
                <a:cs typeface="Times New Roman"/>
              </a:rPr>
              <a:t> </a:t>
            </a:r>
            <a:r>
              <a:rPr sz="4400" spc="-30" dirty="0" smtClean="0">
                <a:latin typeface="Times New Roman"/>
                <a:cs typeface="Times New Roman"/>
              </a:rPr>
              <a:t>Spark</a:t>
            </a:r>
            <a:r>
              <a:rPr lang="en-US" sz="4400" spc="-30" dirty="0" smtClean="0">
                <a:latin typeface="Times New Roman"/>
                <a:cs typeface="Times New Roman"/>
              </a:rPr>
              <a:t> on Vocareum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993" y="2130710"/>
            <a:ext cx="8416555" cy="2320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366395" indent="-228600">
              <a:lnSpc>
                <a:spcPts val="2590"/>
              </a:lnSpc>
              <a:buFont typeface="Arial"/>
              <a:buChar char="•"/>
              <a:tabLst>
                <a:tab pos="241935" algn="l"/>
              </a:tabLst>
            </a:pPr>
            <a:r>
              <a:rPr lang="en-US" sz="2400" spc="35" dirty="0" smtClean="0">
                <a:latin typeface="Times New Roman"/>
                <a:cs typeface="Times New Roman"/>
              </a:rPr>
              <a:t>Login to </a:t>
            </a:r>
            <a:r>
              <a:rPr lang="en-US" sz="2400" spc="35" dirty="0" err="1" smtClean="0">
                <a:latin typeface="Times New Roman"/>
                <a:cs typeface="Times New Roman"/>
              </a:rPr>
              <a:t>Vocareum.com</a:t>
            </a:r>
            <a:endParaRPr lang="en-US" sz="2400" spc="35" dirty="0" smtClean="0">
              <a:latin typeface="Times New Roman"/>
              <a:cs typeface="Times New Roman"/>
            </a:endParaRPr>
          </a:p>
          <a:p>
            <a:pPr marL="241300" marR="366395" indent="-228600">
              <a:lnSpc>
                <a:spcPts val="2590"/>
              </a:lnSpc>
              <a:buFont typeface="Arial"/>
              <a:buChar char="•"/>
              <a:tabLst>
                <a:tab pos="241935" algn="l"/>
              </a:tabLst>
            </a:pPr>
            <a:endParaRPr lang="en-US" sz="2400" spc="35" dirty="0" smtClean="0">
              <a:latin typeface="Times New Roman"/>
              <a:cs typeface="Times New Roman"/>
            </a:endParaRPr>
          </a:p>
          <a:p>
            <a:pPr marL="241300" marR="366395" indent="-228600">
              <a:lnSpc>
                <a:spcPts val="2590"/>
              </a:lnSpc>
              <a:buFont typeface="Arial"/>
              <a:buChar char="•"/>
              <a:tabLst>
                <a:tab pos="241935" algn="l"/>
              </a:tabLst>
            </a:pPr>
            <a:r>
              <a:rPr lang="en-US" sz="2400" spc="35" dirty="0" smtClean="0">
                <a:latin typeface="Times New Roman"/>
                <a:cs typeface="Times New Roman"/>
              </a:rPr>
              <a:t>Got to the terminal window, and </a:t>
            </a:r>
            <a:r>
              <a:rPr lang="en-US" sz="2400" spc="35" dirty="0" smtClean="0">
                <a:latin typeface="Times New Roman"/>
                <a:cs typeface="Times New Roman"/>
              </a:rPr>
              <a:t>type:</a:t>
            </a:r>
            <a:endParaRPr lang="en-US" sz="2400" spc="35" dirty="0" smtClean="0">
              <a:latin typeface="Times New Roman"/>
              <a:cs typeface="Times New Roman"/>
            </a:endParaRPr>
          </a:p>
          <a:p>
            <a:pPr marL="241300" marR="366395" indent="-228600">
              <a:lnSpc>
                <a:spcPts val="2590"/>
              </a:lnSpc>
              <a:buFont typeface="Arial"/>
              <a:buChar char="•"/>
              <a:tabLst>
                <a:tab pos="241935" algn="l"/>
              </a:tabLst>
            </a:pPr>
            <a:endParaRPr lang="en-US" sz="2400" spc="35" dirty="0" smtClean="0">
              <a:latin typeface="Times New Roman"/>
              <a:cs typeface="Times New Roman"/>
            </a:endParaRPr>
          </a:p>
          <a:p>
            <a:pPr marL="12700" marR="366395">
              <a:lnSpc>
                <a:spcPts val="2590"/>
              </a:lnSpc>
              <a:tabLst>
                <a:tab pos="241935" algn="l"/>
              </a:tabLst>
            </a:pPr>
            <a:r>
              <a:rPr lang="en-US" sz="2400" spc="35" dirty="0" smtClean="0">
                <a:latin typeface="Times New Roman"/>
                <a:cs typeface="Times New Roman"/>
              </a:rPr>
              <a:t>/home/local/latest/spark/bin/spark-submit </a:t>
            </a:r>
            <a:r>
              <a:rPr lang="en-US" sz="2400" spc="35" dirty="0" smtClean="0">
                <a:latin typeface="Times New Roman"/>
                <a:cs typeface="Times New Roman"/>
              </a:rPr>
              <a:t>./</a:t>
            </a:r>
            <a:r>
              <a:rPr lang="en-US" sz="2400" spc="35" dirty="0" err="1" smtClean="0">
                <a:latin typeface="Times New Roman"/>
                <a:cs typeface="Times New Roman"/>
              </a:rPr>
              <a:t>word_count</a:t>
            </a:r>
            <a:r>
              <a:rPr lang="en-US" sz="2400" spc="35" dirty="0" err="1" smtClean="0">
                <a:latin typeface="Times New Roman"/>
                <a:cs typeface="Times New Roman"/>
              </a:rPr>
              <a:t>.py</a:t>
            </a:r>
            <a:endParaRPr lang="en-US" sz="2400" spc="35" dirty="0" smtClean="0">
              <a:latin typeface="Times New Roman"/>
              <a:cs typeface="Times New Roman"/>
            </a:endParaRPr>
          </a:p>
          <a:p>
            <a:pPr marL="241300" marR="366395" indent="-228600">
              <a:lnSpc>
                <a:spcPts val="2590"/>
              </a:lnSpc>
              <a:buFont typeface="Arial"/>
              <a:buChar char="•"/>
              <a:tabLst>
                <a:tab pos="241935" algn="l"/>
              </a:tabLst>
            </a:pPr>
            <a:endParaRPr lang="en-US" sz="2400" spc="35" dirty="0" smtClean="0">
              <a:latin typeface="Times New Roman"/>
              <a:cs typeface="Times New Roman"/>
            </a:endParaRPr>
          </a:p>
          <a:p>
            <a:pPr marL="241300" marR="366395" indent="-228600">
              <a:lnSpc>
                <a:spcPts val="2590"/>
              </a:lnSpc>
              <a:buFont typeface="Arial"/>
              <a:buChar char="•"/>
              <a:tabLst>
                <a:tab pos="241935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968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5" dirty="0"/>
              <a:t>Insta</a:t>
            </a:r>
            <a:r>
              <a:rPr spc="-65" dirty="0"/>
              <a:t>l</a:t>
            </a:r>
            <a:r>
              <a:rPr spc="-335" dirty="0"/>
              <a:t>l</a:t>
            </a:r>
            <a:r>
              <a:rPr spc="105" dirty="0"/>
              <a:t> </a:t>
            </a:r>
            <a:r>
              <a:rPr spc="-45" dirty="0"/>
              <a:t>Scala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50"/>
            <a:ext cx="8098497" cy="3255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Times New Roman"/>
                <a:cs typeface="Times New Roman"/>
              </a:rPr>
              <a:t>I</a:t>
            </a:r>
            <a:r>
              <a:rPr sz="2800" spc="-70" dirty="0">
                <a:latin typeface="Times New Roman"/>
                <a:cs typeface="Times New Roman"/>
              </a:rPr>
              <a:t>n</a:t>
            </a:r>
            <a:r>
              <a:rPr sz="2800" spc="-55" dirty="0">
                <a:latin typeface="Times New Roman"/>
                <a:cs typeface="Times New Roman"/>
              </a:rPr>
              <a:t>telliJ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240" dirty="0">
                <a:latin typeface="Times New Roman"/>
                <a:cs typeface="Times New Roman"/>
              </a:rPr>
              <a:t>IDEA</a:t>
            </a:r>
            <a:r>
              <a:rPr sz="2800" spc="-100" dirty="0">
                <a:latin typeface="Times New Roman"/>
                <a:cs typeface="Times New Roman"/>
              </a:rPr>
              <a:t>,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40" dirty="0">
                <a:latin typeface="Times New Roman"/>
                <a:cs typeface="Times New Roman"/>
              </a:rPr>
              <a:t>com</a:t>
            </a:r>
            <a:r>
              <a:rPr sz="2800" spc="130" dirty="0">
                <a:latin typeface="Times New Roman"/>
                <a:cs typeface="Times New Roman"/>
              </a:rPr>
              <a:t>p</a:t>
            </a:r>
            <a:r>
              <a:rPr sz="2800" spc="-55" dirty="0">
                <a:latin typeface="Times New Roman"/>
                <a:cs typeface="Times New Roman"/>
              </a:rPr>
              <a:t>iler: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u="heavy" spc="6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https://www.jetbrains.com/ide</a:t>
            </a:r>
            <a:r>
              <a:rPr sz="2800" u="heavy" spc="10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sz="2800" u="heavy" spc="27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/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40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Times New Roman"/>
                <a:cs typeface="Times New Roman"/>
              </a:rPr>
              <a:t>I</a:t>
            </a:r>
            <a:r>
              <a:rPr sz="2800" spc="-70" dirty="0">
                <a:latin typeface="Times New Roman"/>
                <a:cs typeface="Times New Roman"/>
              </a:rPr>
              <a:t>n</a:t>
            </a:r>
            <a:r>
              <a:rPr sz="2800" spc="80" dirty="0">
                <a:latin typeface="Times New Roman"/>
                <a:cs typeface="Times New Roman"/>
              </a:rPr>
              <a:t>s</a:t>
            </a:r>
            <a:r>
              <a:rPr sz="2800" spc="65" dirty="0">
                <a:latin typeface="Times New Roman"/>
                <a:cs typeface="Times New Roman"/>
              </a:rPr>
              <a:t>t</a:t>
            </a:r>
            <a:r>
              <a:rPr sz="2800" spc="-60" dirty="0">
                <a:latin typeface="Times New Roman"/>
                <a:cs typeface="Times New Roman"/>
              </a:rPr>
              <a:t>all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Scal</a:t>
            </a:r>
            <a:r>
              <a:rPr sz="2800" spc="10" dirty="0">
                <a:latin typeface="Times New Roman"/>
                <a:cs typeface="Times New Roman"/>
              </a:rPr>
              <a:t>a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plugin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40" dirty="0">
                <a:latin typeface="Times New Roman"/>
                <a:cs typeface="Times New Roman"/>
              </a:rPr>
              <a:t>com</a:t>
            </a:r>
            <a:r>
              <a:rPr sz="2800" spc="130" dirty="0">
                <a:latin typeface="Times New Roman"/>
                <a:cs typeface="Times New Roman"/>
              </a:rPr>
              <a:t>p</a:t>
            </a:r>
            <a:r>
              <a:rPr sz="2800" spc="-30" dirty="0">
                <a:latin typeface="Times New Roman"/>
                <a:cs typeface="Times New Roman"/>
              </a:rPr>
              <a:t>iler</a:t>
            </a:r>
            <a:endParaRPr sz="2800" dirty="0">
              <a:latin typeface="Times New Roman"/>
              <a:cs typeface="Times New Roman"/>
            </a:endParaRPr>
          </a:p>
          <a:p>
            <a:pPr marL="927100">
              <a:lnSpc>
                <a:spcPts val="3285"/>
              </a:lnSpc>
              <a:spcBef>
                <a:spcPts val="520"/>
              </a:spcBef>
            </a:pPr>
            <a:r>
              <a:rPr sz="2950" i="1" spc="60" dirty="0">
                <a:latin typeface="Times New Roman"/>
                <a:cs typeface="Times New Roman"/>
              </a:rPr>
              <a:t>Ope</a:t>
            </a:r>
            <a:r>
              <a:rPr sz="2950" i="1" spc="55" dirty="0">
                <a:latin typeface="Times New Roman"/>
                <a:cs typeface="Times New Roman"/>
              </a:rPr>
              <a:t>n</a:t>
            </a:r>
            <a:r>
              <a:rPr sz="2950" i="1" spc="30" dirty="0">
                <a:latin typeface="Times New Roman"/>
                <a:cs typeface="Times New Roman"/>
              </a:rPr>
              <a:t> </a:t>
            </a:r>
            <a:r>
              <a:rPr sz="2950" i="1" spc="-270" dirty="0">
                <a:latin typeface="Times New Roman"/>
                <a:cs typeface="Times New Roman"/>
              </a:rPr>
              <a:t>P</a:t>
            </a:r>
            <a:r>
              <a:rPr sz="2950" i="1" spc="-15" dirty="0">
                <a:latin typeface="Times New Roman"/>
                <a:cs typeface="Times New Roman"/>
              </a:rPr>
              <a:t>refer</a:t>
            </a:r>
            <a:r>
              <a:rPr sz="2950" i="1" spc="-10" dirty="0">
                <a:latin typeface="Times New Roman"/>
                <a:cs typeface="Times New Roman"/>
              </a:rPr>
              <a:t>e</a:t>
            </a:r>
            <a:r>
              <a:rPr sz="2950" i="1" spc="-5" dirty="0">
                <a:latin typeface="Times New Roman"/>
                <a:cs typeface="Times New Roman"/>
              </a:rPr>
              <a:t>n</a:t>
            </a:r>
            <a:r>
              <a:rPr sz="2950" i="1" spc="-15" dirty="0">
                <a:latin typeface="Times New Roman"/>
                <a:cs typeface="Times New Roman"/>
              </a:rPr>
              <a:t>c</a:t>
            </a:r>
            <a:r>
              <a:rPr sz="2950" i="1" spc="114" dirty="0">
                <a:latin typeface="Times New Roman"/>
                <a:cs typeface="Times New Roman"/>
              </a:rPr>
              <a:t>e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409" dirty="0">
                <a:latin typeface="Times New Roman"/>
                <a:cs typeface="Times New Roman"/>
              </a:rPr>
              <a:t>-</a:t>
            </a:r>
            <a:r>
              <a:rPr sz="2950" i="1" spc="-140" dirty="0">
                <a:latin typeface="Times New Roman"/>
                <a:cs typeface="Times New Roman"/>
              </a:rPr>
              <a:t>&gt;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-254" dirty="0">
                <a:latin typeface="Times New Roman"/>
                <a:cs typeface="Times New Roman"/>
              </a:rPr>
              <a:t>C</a:t>
            </a:r>
            <a:r>
              <a:rPr sz="2950" i="1" spc="65" dirty="0">
                <a:latin typeface="Times New Roman"/>
                <a:cs typeface="Times New Roman"/>
              </a:rPr>
              <a:t>hoo</a:t>
            </a:r>
            <a:r>
              <a:rPr sz="2950" i="1" spc="60" dirty="0">
                <a:latin typeface="Times New Roman"/>
                <a:cs typeface="Times New Roman"/>
              </a:rPr>
              <a:t>s</a:t>
            </a:r>
            <a:r>
              <a:rPr sz="2950" i="1" spc="114" dirty="0">
                <a:latin typeface="Times New Roman"/>
                <a:cs typeface="Times New Roman"/>
              </a:rPr>
              <a:t>e</a:t>
            </a:r>
            <a:r>
              <a:rPr sz="2950" i="1" spc="5" dirty="0">
                <a:latin typeface="Times New Roman"/>
                <a:cs typeface="Times New Roman"/>
              </a:rPr>
              <a:t> </a:t>
            </a:r>
            <a:r>
              <a:rPr sz="2950" i="1" spc="-105" dirty="0">
                <a:latin typeface="Times New Roman"/>
                <a:cs typeface="Times New Roman"/>
              </a:rPr>
              <a:t>[Plugi</a:t>
            </a:r>
            <a:r>
              <a:rPr sz="2950" i="1" spc="-130" dirty="0">
                <a:latin typeface="Times New Roman"/>
                <a:cs typeface="Times New Roman"/>
              </a:rPr>
              <a:t>n</a:t>
            </a:r>
            <a:r>
              <a:rPr sz="2950" i="1" spc="-180" dirty="0">
                <a:latin typeface="Times New Roman"/>
                <a:cs typeface="Times New Roman"/>
              </a:rPr>
              <a:t>s</a:t>
            </a:r>
            <a:r>
              <a:rPr sz="2950" i="1" spc="-175" dirty="0">
                <a:latin typeface="Times New Roman"/>
                <a:cs typeface="Times New Roman"/>
              </a:rPr>
              <a:t>]</a:t>
            </a:r>
            <a:r>
              <a:rPr sz="2950" i="1" spc="40" dirty="0">
                <a:latin typeface="Times New Roman"/>
                <a:cs typeface="Times New Roman"/>
              </a:rPr>
              <a:t> </a:t>
            </a:r>
            <a:r>
              <a:rPr sz="2950" i="1" spc="409" dirty="0">
                <a:latin typeface="Times New Roman"/>
                <a:cs typeface="Times New Roman"/>
              </a:rPr>
              <a:t>-</a:t>
            </a:r>
            <a:r>
              <a:rPr sz="2950" i="1" spc="-140" dirty="0">
                <a:latin typeface="Times New Roman"/>
                <a:cs typeface="Times New Roman"/>
              </a:rPr>
              <a:t>&gt;</a:t>
            </a:r>
            <a:r>
              <a:rPr sz="2950" i="1" spc="10" dirty="0">
                <a:latin typeface="Times New Roman"/>
                <a:cs typeface="Times New Roman"/>
              </a:rPr>
              <a:t> </a:t>
            </a:r>
            <a:r>
              <a:rPr sz="2950" i="1" spc="-320" dirty="0">
                <a:latin typeface="Times New Roman"/>
                <a:cs typeface="Times New Roman"/>
              </a:rPr>
              <a:t>C</a:t>
            </a:r>
            <a:r>
              <a:rPr sz="2950" i="1" spc="-150" dirty="0">
                <a:latin typeface="Times New Roman"/>
                <a:cs typeface="Times New Roman"/>
              </a:rPr>
              <a:t>l</a:t>
            </a:r>
            <a:r>
              <a:rPr sz="2950" i="1" spc="-100" dirty="0">
                <a:latin typeface="Times New Roman"/>
                <a:cs typeface="Times New Roman"/>
              </a:rPr>
              <a:t>i</a:t>
            </a:r>
            <a:r>
              <a:rPr sz="2950" i="1" spc="-175" dirty="0">
                <a:latin typeface="Times New Roman"/>
                <a:cs typeface="Times New Roman"/>
              </a:rPr>
              <a:t>c</a:t>
            </a:r>
            <a:r>
              <a:rPr sz="2950" i="1" dirty="0">
                <a:latin typeface="Times New Roman"/>
                <a:cs typeface="Times New Roman"/>
              </a:rPr>
              <a:t>k</a:t>
            </a:r>
            <a:r>
              <a:rPr sz="2950" i="1" spc="40" dirty="0">
                <a:latin typeface="Times New Roman"/>
                <a:cs typeface="Times New Roman"/>
              </a:rPr>
              <a:t> </a:t>
            </a:r>
            <a:r>
              <a:rPr sz="2950" i="1" spc="-135" dirty="0">
                <a:latin typeface="Times New Roman"/>
                <a:cs typeface="Times New Roman"/>
              </a:rPr>
              <a:t>[</a:t>
            </a:r>
            <a:r>
              <a:rPr sz="2950" i="1" spc="-135" dirty="0" smtClean="0">
                <a:latin typeface="Times New Roman"/>
                <a:cs typeface="Times New Roman"/>
              </a:rPr>
              <a:t>Install</a:t>
            </a:r>
            <a:r>
              <a:rPr lang="en-US" sz="2950" dirty="0">
                <a:latin typeface="Times New Roman"/>
                <a:cs typeface="Times New Roman"/>
              </a:rPr>
              <a:t> </a:t>
            </a:r>
            <a:r>
              <a:rPr sz="2950" i="1" spc="-110" dirty="0" smtClean="0">
                <a:latin typeface="Times New Roman"/>
                <a:cs typeface="Times New Roman"/>
              </a:rPr>
              <a:t>JetBrain</a:t>
            </a:r>
            <a:r>
              <a:rPr sz="2950" i="1" spc="-95" dirty="0" smtClean="0">
                <a:latin typeface="Times New Roman"/>
                <a:cs typeface="Times New Roman"/>
              </a:rPr>
              <a:t>s</a:t>
            </a:r>
            <a:r>
              <a:rPr sz="2950" i="1" spc="30" dirty="0" smtClean="0">
                <a:latin typeface="Times New Roman"/>
                <a:cs typeface="Times New Roman"/>
              </a:rPr>
              <a:t> </a:t>
            </a:r>
            <a:r>
              <a:rPr sz="2950" i="1" spc="-50" dirty="0">
                <a:latin typeface="Times New Roman"/>
                <a:cs typeface="Times New Roman"/>
              </a:rPr>
              <a:t>plugin]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-70" dirty="0">
                <a:latin typeface="Times New Roman"/>
                <a:cs typeface="Times New Roman"/>
              </a:rPr>
              <a:t>(at</a:t>
            </a:r>
            <a:r>
              <a:rPr sz="2950" i="1" spc="20" dirty="0">
                <a:latin typeface="Times New Roman"/>
                <a:cs typeface="Times New Roman"/>
              </a:rPr>
              <a:t> </a:t>
            </a:r>
            <a:r>
              <a:rPr sz="2950" i="1" spc="114" dirty="0">
                <a:latin typeface="Times New Roman"/>
                <a:cs typeface="Times New Roman"/>
              </a:rPr>
              <a:t>b</a:t>
            </a:r>
            <a:r>
              <a:rPr sz="2950" i="1" spc="120" dirty="0">
                <a:latin typeface="Times New Roman"/>
                <a:cs typeface="Times New Roman"/>
              </a:rPr>
              <a:t>o</a:t>
            </a:r>
            <a:r>
              <a:rPr sz="2950" i="1" spc="60" dirty="0">
                <a:latin typeface="Times New Roman"/>
                <a:cs typeface="Times New Roman"/>
              </a:rPr>
              <a:t>ttom)</a:t>
            </a:r>
            <a:r>
              <a:rPr sz="2950" i="1" spc="15" dirty="0">
                <a:latin typeface="Times New Roman"/>
                <a:cs typeface="Times New Roman"/>
              </a:rPr>
              <a:t> </a:t>
            </a:r>
            <a:r>
              <a:rPr sz="2950" i="1" spc="415" dirty="0">
                <a:latin typeface="Times New Roman"/>
                <a:cs typeface="Times New Roman"/>
              </a:rPr>
              <a:t>-</a:t>
            </a:r>
            <a:r>
              <a:rPr sz="2950" i="1" spc="-140" dirty="0">
                <a:latin typeface="Times New Roman"/>
                <a:cs typeface="Times New Roman"/>
              </a:rPr>
              <a:t>&gt;</a:t>
            </a:r>
            <a:r>
              <a:rPr sz="2950" i="1" spc="10" dirty="0">
                <a:latin typeface="Times New Roman"/>
                <a:cs typeface="Times New Roman"/>
              </a:rPr>
              <a:t> </a:t>
            </a:r>
            <a:r>
              <a:rPr sz="2950" i="1" spc="-5" dirty="0">
                <a:latin typeface="Times New Roman"/>
                <a:cs typeface="Times New Roman"/>
              </a:rPr>
              <a:t>Se</a:t>
            </a:r>
            <a:r>
              <a:rPr sz="2950" i="1" spc="5" dirty="0">
                <a:latin typeface="Times New Roman"/>
                <a:cs typeface="Times New Roman"/>
              </a:rPr>
              <a:t>a</a:t>
            </a:r>
            <a:r>
              <a:rPr sz="2950" i="1" spc="-70" dirty="0">
                <a:latin typeface="Times New Roman"/>
                <a:cs typeface="Times New Roman"/>
              </a:rPr>
              <a:t>rch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-50" dirty="0">
                <a:latin typeface="Times New Roman"/>
                <a:cs typeface="Times New Roman"/>
              </a:rPr>
              <a:t>S</a:t>
            </a:r>
            <a:r>
              <a:rPr sz="2950" i="1" spc="-55" dirty="0">
                <a:latin typeface="Times New Roman"/>
                <a:cs typeface="Times New Roman"/>
              </a:rPr>
              <a:t>c</a:t>
            </a:r>
            <a:r>
              <a:rPr sz="2950" i="1" spc="-130" dirty="0">
                <a:latin typeface="Times New Roman"/>
                <a:cs typeface="Times New Roman"/>
              </a:rPr>
              <a:t>ala</a:t>
            </a:r>
            <a:r>
              <a:rPr sz="2950" i="1" spc="25" dirty="0">
                <a:latin typeface="Times New Roman"/>
                <a:cs typeface="Times New Roman"/>
              </a:rPr>
              <a:t> and</a:t>
            </a:r>
            <a:r>
              <a:rPr sz="2950" i="1" spc="15" dirty="0">
                <a:latin typeface="Times New Roman"/>
                <a:cs typeface="Times New Roman"/>
              </a:rPr>
              <a:t> </a:t>
            </a:r>
            <a:r>
              <a:rPr sz="2950" i="1" spc="-95" dirty="0">
                <a:latin typeface="Times New Roman"/>
                <a:cs typeface="Times New Roman"/>
              </a:rPr>
              <a:t>In</a:t>
            </a:r>
            <a:r>
              <a:rPr sz="2950" i="1" spc="-85" dirty="0">
                <a:latin typeface="Times New Roman"/>
                <a:cs typeface="Times New Roman"/>
              </a:rPr>
              <a:t>s</a:t>
            </a:r>
            <a:r>
              <a:rPr sz="2950" i="1" spc="-110" dirty="0">
                <a:latin typeface="Times New Roman"/>
                <a:cs typeface="Times New Roman"/>
              </a:rPr>
              <a:t>tall</a:t>
            </a:r>
            <a:endParaRPr sz="2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24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0" dirty="0"/>
              <a:t>Creat</a:t>
            </a:r>
            <a:r>
              <a:rPr spc="95" dirty="0"/>
              <a:t>e</a:t>
            </a:r>
            <a:r>
              <a:rPr spc="110" dirty="0"/>
              <a:t> </a:t>
            </a:r>
            <a:r>
              <a:rPr spc="170" dirty="0"/>
              <a:t>a</a:t>
            </a:r>
            <a:r>
              <a:rPr spc="195" dirty="0"/>
              <a:t>n</a:t>
            </a:r>
            <a:r>
              <a:rPr spc="105" dirty="0"/>
              <a:t> </a:t>
            </a:r>
            <a:r>
              <a:rPr spc="-440" dirty="0"/>
              <a:t>SB</a:t>
            </a:r>
            <a:r>
              <a:rPr spc="-434" dirty="0"/>
              <a:t>T</a:t>
            </a:r>
            <a:r>
              <a:rPr spc="80" dirty="0"/>
              <a:t> </a:t>
            </a:r>
            <a:r>
              <a:rPr spc="60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1536191" y="1488947"/>
            <a:ext cx="5127498" cy="5114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43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0" dirty="0"/>
              <a:t>Creat</a:t>
            </a:r>
            <a:r>
              <a:rPr spc="95" dirty="0"/>
              <a:t>e</a:t>
            </a:r>
            <a:r>
              <a:rPr spc="110" dirty="0"/>
              <a:t> </a:t>
            </a:r>
            <a:r>
              <a:rPr spc="170" dirty="0"/>
              <a:t>a</a:t>
            </a:r>
            <a:r>
              <a:rPr spc="195" dirty="0"/>
              <a:t>n</a:t>
            </a:r>
            <a:r>
              <a:rPr spc="105" dirty="0"/>
              <a:t> </a:t>
            </a:r>
            <a:r>
              <a:rPr spc="-440" dirty="0"/>
              <a:t>SB</a:t>
            </a:r>
            <a:r>
              <a:rPr spc="-434" dirty="0"/>
              <a:t>T</a:t>
            </a:r>
            <a:r>
              <a:rPr spc="80" dirty="0"/>
              <a:t> </a:t>
            </a:r>
            <a:r>
              <a:rPr spc="60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810387" y="1524000"/>
            <a:ext cx="5064633" cy="5056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3794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5" dirty="0"/>
              <a:t>Add</a:t>
            </a:r>
            <a:r>
              <a:rPr spc="85" dirty="0"/>
              <a:t> </a:t>
            </a:r>
            <a:r>
              <a:rPr spc="-30" dirty="0"/>
              <a:t>Spar</a:t>
            </a:r>
            <a:r>
              <a:rPr spc="-25" dirty="0"/>
              <a:t>k</a:t>
            </a:r>
            <a:r>
              <a:rPr spc="90" dirty="0"/>
              <a:t> </a:t>
            </a:r>
            <a:r>
              <a:rPr spc="20" dirty="0"/>
              <a:t>Environment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050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pc="-75" dirty="0"/>
              <a:t>Yo</a:t>
            </a:r>
            <a:r>
              <a:rPr spc="-60" dirty="0"/>
              <a:t>u</a:t>
            </a:r>
            <a:r>
              <a:rPr spc="65" dirty="0"/>
              <a:t> </a:t>
            </a:r>
            <a:r>
              <a:rPr spc="100" dirty="0"/>
              <a:t>can</a:t>
            </a:r>
            <a:r>
              <a:rPr spc="60" dirty="0"/>
              <a:t> </a:t>
            </a:r>
            <a:r>
              <a:rPr spc="150" dirty="0"/>
              <a:t>a</a:t>
            </a:r>
            <a:r>
              <a:rPr spc="190" dirty="0"/>
              <a:t>d</a:t>
            </a:r>
            <a:r>
              <a:rPr spc="195" dirty="0"/>
              <a:t>d</a:t>
            </a:r>
            <a:r>
              <a:rPr spc="70" dirty="0"/>
              <a:t> </a:t>
            </a:r>
            <a:r>
              <a:rPr spc="-120" dirty="0"/>
              <a:t>S</a:t>
            </a:r>
            <a:r>
              <a:rPr spc="180" dirty="0"/>
              <a:t>p</a:t>
            </a:r>
            <a:r>
              <a:rPr spc="165" dirty="0"/>
              <a:t>a</a:t>
            </a:r>
            <a:r>
              <a:rPr spc="-50" dirty="0"/>
              <a:t>rk</a:t>
            </a:r>
            <a:r>
              <a:rPr spc="70" dirty="0"/>
              <a:t> either</a:t>
            </a:r>
            <a:r>
              <a:rPr spc="55" dirty="0"/>
              <a:t> </a:t>
            </a:r>
            <a:r>
              <a:rPr spc="-15" dirty="0"/>
              <a:t>in</a:t>
            </a:r>
            <a:r>
              <a:rPr spc="60" dirty="0"/>
              <a:t> </a:t>
            </a:r>
            <a:r>
              <a:rPr spc="-275" dirty="0"/>
              <a:t>E</a:t>
            </a:r>
            <a:r>
              <a:rPr spc="-215" dirty="0"/>
              <a:t>x</a:t>
            </a:r>
            <a:r>
              <a:rPr spc="100" dirty="0"/>
              <a:t>te</a:t>
            </a:r>
            <a:r>
              <a:rPr spc="95" dirty="0"/>
              <a:t>r</a:t>
            </a:r>
            <a:r>
              <a:rPr spc="45" dirty="0"/>
              <a:t>na</a:t>
            </a:r>
            <a:r>
              <a:rPr spc="30" dirty="0"/>
              <a:t>l</a:t>
            </a:r>
            <a:r>
              <a:rPr spc="75" dirty="0"/>
              <a:t> </a:t>
            </a:r>
            <a:r>
              <a:rPr spc="-110" dirty="0"/>
              <a:t>Lib</a:t>
            </a:r>
            <a:r>
              <a:rPr spc="-70" dirty="0"/>
              <a:t>r</a:t>
            </a:r>
            <a:r>
              <a:rPr spc="45" dirty="0"/>
              <a:t>ari</a:t>
            </a:r>
            <a:r>
              <a:rPr spc="70" dirty="0"/>
              <a:t>e</a:t>
            </a:r>
            <a:r>
              <a:rPr spc="40" dirty="0"/>
              <a:t>s</a:t>
            </a:r>
            <a:r>
              <a:rPr spc="70" dirty="0"/>
              <a:t> </a:t>
            </a:r>
            <a:r>
              <a:rPr spc="120" dirty="0"/>
              <a:t>o</a:t>
            </a:r>
            <a:r>
              <a:rPr spc="80" dirty="0"/>
              <a:t>r</a:t>
            </a:r>
            <a:r>
              <a:rPr spc="70" dirty="0"/>
              <a:t> </a:t>
            </a:r>
            <a:r>
              <a:rPr spc="120" dirty="0"/>
              <a:t>through</a:t>
            </a:r>
            <a:r>
              <a:rPr spc="-25" dirty="0"/>
              <a:t> </a:t>
            </a:r>
            <a:r>
              <a:rPr spc="50" dirty="0"/>
              <a:t>build.sbt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-15" dirty="0"/>
              <a:t>External</a:t>
            </a:r>
            <a:r>
              <a:rPr spc="60" dirty="0"/>
              <a:t> </a:t>
            </a:r>
            <a:r>
              <a:rPr spc="-55" dirty="0"/>
              <a:t>Libr</a:t>
            </a:r>
            <a:r>
              <a:rPr spc="-40" dirty="0"/>
              <a:t>a</a:t>
            </a:r>
            <a:r>
              <a:rPr spc="-20" dirty="0"/>
              <a:t>ries:</a:t>
            </a:r>
          </a:p>
          <a:p>
            <a:pPr marL="12700">
              <a:lnSpc>
                <a:spcPts val="3285"/>
              </a:lnSpc>
              <a:spcBef>
                <a:spcPts val="520"/>
              </a:spcBef>
            </a:pPr>
            <a:r>
              <a:rPr sz="2950" i="1" spc="-320" dirty="0">
                <a:latin typeface="Times New Roman"/>
                <a:cs typeface="Times New Roman"/>
              </a:rPr>
              <a:t>C</a:t>
            </a:r>
            <a:r>
              <a:rPr sz="2950" i="1" spc="-150" dirty="0">
                <a:latin typeface="Times New Roman"/>
                <a:cs typeface="Times New Roman"/>
              </a:rPr>
              <a:t>l</a:t>
            </a:r>
            <a:r>
              <a:rPr sz="2950" i="1" spc="-100" dirty="0">
                <a:latin typeface="Times New Roman"/>
                <a:cs typeface="Times New Roman"/>
              </a:rPr>
              <a:t>i</a:t>
            </a:r>
            <a:r>
              <a:rPr sz="2950" i="1" spc="-175" dirty="0">
                <a:latin typeface="Times New Roman"/>
                <a:cs typeface="Times New Roman"/>
              </a:rPr>
              <a:t>c</a:t>
            </a:r>
            <a:r>
              <a:rPr sz="2950" i="1" dirty="0">
                <a:latin typeface="Times New Roman"/>
                <a:cs typeface="Times New Roman"/>
              </a:rPr>
              <a:t>k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-235" dirty="0">
                <a:latin typeface="Times New Roman"/>
                <a:cs typeface="Times New Roman"/>
              </a:rPr>
              <a:t>[File]</a:t>
            </a:r>
            <a:r>
              <a:rPr sz="2950" i="1" spc="20" dirty="0">
                <a:latin typeface="Times New Roman"/>
                <a:cs typeface="Times New Roman"/>
              </a:rPr>
              <a:t> </a:t>
            </a:r>
            <a:r>
              <a:rPr sz="2950" i="1" spc="409" dirty="0">
                <a:latin typeface="Times New Roman"/>
                <a:cs typeface="Times New Roman"/>
              </a:rPr>
              <a:t>-</a:t>
            </a:r>
            <a:r>
              <a:rPr sz="2950" i="1" spc="-140" dirty="0">
                <a:latin typeface="Times New Roman"/>
                <a:cs typeface="Times New Roman"/>
              </a:rPr>
              <a:t>&gt;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-100" dirty="0">
                <a:latin typeface="Times New Roman"/>
                <a:cs typeface="Times New Roman"/>
              </a:rPr>
              <a:t>[Project</a:t>
            </a:r>
            <a:r>
              <a:rPr sz="2950" i="1" spc="10" dirty="0">
                <a:latin typeface="Times New Roman"/>
                <a:cs typeface="Times New Roman"/>
              </a:rPr>
              <a:t> </a:t>
            </a:r>
            <a:r>
              <a:rPr sz="2950" i="1" spc="-45" dirty="0">
                <a:latin typeface="Times New Roman"/>
                <a:cs typeface="Times New Roman"/>
              </a:rPr>
              <a:t>Stru</a:t>
            </a:r>
            <a:r>
              <a:rPr sz="2950" i="1" spc="-55" dirty="0">
                <a:latin typeface="Times New Roman"/>
                <a:cs typeface="Times New Roman"/>
              </a:rPr>
              <a:t>c</a:t>
            </a:r>
            <a:r>
              <a:rPr sz="2950" i="1" spc="-25" dirty="0">
                <a:latin typeface="Times New Roman"/>
                <a:cs typeface="Times New Roman"/>
              </a:rPr>
              <a:t>tu</a:t>
            </a:r>
            <a:r>
              <a:rPr sz="2950" i="1" spc="-35" dirty="0">
                <a:latin typeface="Times New Roman"/>
                <a:cs typeface="Times New Roman"/>
              </a:rPr>
              <a:t>r</a:t>
            </a:r>
            <a:r>
              <a:rPr sz="2950" i="1" spc="-114" dirty="0">
                <a:latin typeface="Times New Roman"/>
                <a:cs typeface="Times New Roman"/>
              </a:rPr>
              <a:t>e]</a:t>
            </a:r>
            <a:r>
              <a:rPr sz="2950" i="1" spc="20" dirty="0">
                <a:latin typeface="Times New Roman"/>
                <a:cs typeface="Times New Roman"/>
              </a:rPr>
              <a:t> </a:t>
            </a:r>
            <a:r>
              <a:rPr sz="2950" i="1" spc="409" dirty="0">
                <a:latin typeface="Times New Roman"/>
                <a:cs typeface="Times New Roman"/>
              </a:rPr>
              <a:t>-</a:t>
            </a:r>
            <a:r>
              <a:rPr sz="2950" i="1" spc="-140" dirty="0">
                <a:latin typeface="Times New Roman"/>
                <a:cs typeface="Times New Roman"/>
              </a:rPr>
              <a:t>&gt;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-175" dirty="0">
                <a:latin typeface="Times New Roman"/>
                <a:cs typeface="Times New Roman"/>
              </a:rPr>
              <a:t>[Libr</a:t>
            </a:r>
            <a:r>
              <a:rPr sz="2950" i="1" spc="-204" dirty="0">
                <a:latin typeface="Times New Roman"/>
                <a:cs typeface="Times New Roman"/>
              </a:rPr>
              <a:t>a</a:t>
            </a:r>
            <a:r>
              <a:rPr sz="2950" i="1" spc="-80" dirty="0">
                <a:latin typeface="Times New Roman"/>
                <a:cs typeface="Times New Roman"/>
              </a:rPr>
              <a:t>ries</a:t>
            </a:r>
            <a:r>
              <a:rPr sz="2950" i="1" spc="-335" dirty="0">
                <a:latin typeface="Times New Roman"/>
                <a:cs typeface="Times New Roman"/>
              </a:rPr>
              <a:t>]</a:t>
            </a:r>
            <a:r>
              <a:rPr sz="2950" i="1" spc="-5" dirty="0">
                <a:latin typeface="Times New Roman"/>
                <a:cs typeface="Times New Roman"/>
              </a:rPr>
              <a:t> </a:t>
            </a:r>
            <a:r>
              <a:rPr sz="2950" i="1" spc="409" dirty="0">
                <a:latin typeface="Times New Roman"/>
                <a:cs typeface="Times New Roman"/>
              </a:rPr>
              <a:t>-</a:t>
            </a:r>
            <a:r>
              <a:rPr sz="2950" i="1" spc="-140" dirty="0">
                <a:latin typeface="Times New Roman"/>
                <a:cs typeface="Times New Roman"/>
              </a:rPr>
              <a:t>&gt;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-175" dirty="0">
                <a:latin typeface="Times New Roman"/>
                <a:cs typeface="Times New Roman"/>
              </a:rPr>
              <a:t>[</a:t>
            </a:r>
            <a:r>
              <a:rPr sz="2950" i="1" spc="-315" dirty="0">
                <a:latin typeface="Times New Roman"/>
                <a:cs typeface="Times New Roman"/>
              </a:rPr>
              <a:t>+</a:t>
            </a:r>
            <a:r>
              <a:rPr sz="2950" i="1" spc="-335" dirty="0">
                <a:latin typeface="Times New Roman"/>
                <a:cs typeface="Times New Roman"/>
              </a:rPr>
              <a:t>]</a:t>
            </a:r>
            <a:r>
              <a:rPr sz="2950" i="1" spc="15" dirty="0">
                <a:latin typeface="Times New Roman"/>
                <a:cs typeface="Times New Roman"/>
              </a:rPr>
              <a:t> </a:t>
            </a:r>
            <a:r>
              <a:rPr sz="2950" i="1" spc="-145" dirty="0">
                <a:latin typeface="Times New Roman"/>
                <a:cs typeface="Times New Roman"/>
              </a:rPr>
              <a:t>Jav</a:t>
            </a:r>
            <a:r>
              <a:rPr sz="2950" i="1" spc="-150" dirty="0">
                <a:latin typeface="Times New Roman"/>
                <a:cs typeface="Times New Roman"/>
              </a:rPr>
              <a:t>a</a:t>
            </a:r>
            <a:r>
              <a:rPr sz="2950" i="1" spc="15" dirty="0">
                <a:latin typeface="Times New Roman"/>
                <a:cs typeface="Times New Roman"/>
              </a:rPr>
              <a:t> </a:t>
            </a:r>
            <a:r>
              <a:rPr sz="2950" i="1" spc="-110" dirty="0">
                <a:latin typeface="Times New Roman"/>
                <a:cs typeface="Times New Roman"/>
              </a:rPr>
              <a:t>library</a:t>
            </a:r>
            <a:r>
              <a:rPr sz="2950" i="1" spc="30" dirty="0">
                <a:latin typeface="Times New Roman"/>
                <a:cs typeface="Times New Roman"/>
              </a:rPr>
              <a:t> </a:t>
            </a:r>
            <a:r>
              <a:rPr sz="2950" i="1" spc="409" dirty="0">
                <a:latin typeface="Times New Roman"/>
                <a:cs typeface="Times New Roman"/>
              </a:rPr>
              <a:t>-</a:t>
            </a:r>
            <a:r>
              <a:rPr sz="2950" i="1" spc="-140" dirty="0">
                <a:latin typeface="Times New Roman"/>
                <a:cs typeface="Times New Roman"/>
              </a:rPr>
              <a:t>&gt;</a:t>
            </a: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ts val="3285"/>
              </a:lnSpc>
            </a:pPr>
            <a:r>
              <a:rPr sz="2950" i="1" spc="60" dirty="0">
                <a:latin typeface="Times New Roman"/>
                <a:cs typeface="Times New Roman"/>
              </a:rPr>
              <a:t>Ad</a:t>
            </a:r>
            <a:r>
              <a:rPr sz="2950" i="1" spc="55" dirty="0">
                <a:latin typeface="Times New Roman"/>
                <a:cs typeface="Times New Roman"/>
              </a:rPr>
              <a:t>d</a:t>
            </a:r>
            <a:r>
              <a:rPr sz="2950" i="1" spc="40" dirty="0">
                <a:latin typeface="Times New Roman"/>
                <a:cs typeface="Times New Roman"/>
              </a:rPr>
              <a:t> </a:t>
            </a:r>
            <a:r>
              <a:rPr sz="2950" i="1" spc="80" dirty="0">
                <a:latin typeface="Times New Roman"/>
                <a:cs typeface="Times New Roman"/>
              </a:rPr>
              <a:t>the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-165" dirty="0">
                <a:latin typeface="Times New Roman"/>
                <a:cs typeface="Times New Roman"/>
              </a:rPr>
              <a:t>jar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-25" dirty="0">
                <a:latin typeface="Times New Roman"/>
                <a:cs typeface="Times New Roman"/>
              </a:rPr>
              <a:t>package/.jar</a:t>
            </a:r>
            <a:r>
              <a:rPr sz="2950" i="1" spc="20" dirty="0">
                <a:latin typeface="Times New Roman"/>
                <a:cs typeface="Times New Roman"/>
              </a:rPr>
              <a:t> </a:t>
            </a:r>
            <a:r>
              <a:rPr sz="2950" i="1" spc="-65" dirty="0">
                <a:latin typeface="Times New Roman"/>
                <a:cs typeface="Times New Roman"/>
              </a:rPr>
              <a:t>fil</a:t>
            </a:r>
            <a:r>
              <a:rPr sz="2950" i="1" spc="-95" dirty="0">
                <a:latin typeface="Times New Roman"/>
                <a:cs typeface="Times New Roman"/>
              </a:rPr>
              <a:t>e</a:t>
            </a:r>
            <a:r>
              <a:rPr sz="2950" i="1" spc="35" dirty="0">
                <a:latin typeface="Times New Roman"/>
                <a:cs typeface="Times New Roman"/>
              </a:rPr>
              <a:t> </a:t>
            </a:r>
            <a:r>
              <a:rPr sz="2950" i="1" spc="15" dirty="0">
                <a:latin typeface="Times New Roman"/>
                <a:cs typeface="Times New Roman"/>
              </a:rPr>
              <a:t>fro</a:t>
            </a:r>
            <a:r>
              <a:rPr sz="2950" i="1" spc="40" dirty="0">
                <a:latin typeface="Times New Roman"/>
                <a:cs typeface="Times New Roman"/>
              </a:rPr>
              <a:t>m</a:t>
            </a:r>
            <a:r>
              <a:rPr sz="2950" i="1" spc="20" dirty="0">
                <a:latin typeface="Times New Roman"/>
                <a:cs typeface="Times New Roman"/>
              </a:rPr>
              <a:t> </a:t>
            </a:r>
            <a:r>
              <a:rPr sz="2950" i="1" spc="80" dirty="0">
                <a:latin typeface="Times New Roman"/>
                <a:cs typeface="Times New Roman"/>
              </a:rPr>
              <a:t>the</a:t>
            </a:r>
            <a:r>
              <a:rPr sz="2950" i="1" spc="15" dirty="0">
                <a:latin typeface="Times New Roman"/>
                <a:cs typeface="Times New Roman"/>
              </a:rPr>
              <a:t> </a:t>
            </a:r>
            <a:r>
              <a:rPr sz="2950" i="1" spc="-5" dirty="0">
                <a:latin typeface="Times New Roman"/>
                <a:cs typeface="Times New Roman"/>
              </a:rPr>
              <a:t>Sp</a:t>
            </a:r>
            <a:r>
              <a:rPr sz="2950" i="1" spc="5" dirty="0">
                <a:latin typeface="Times New Roman"/>
                <a:cs typeface="Times New Roman"/>
              </a:rPr>
              <a:t>a</a:t>
            </a:r>
            <a:r>
              <a:rPr sz="2950" i="1" spc="-100" dirty="0">
                <a:latin typeface="Times New Roman"/>
                <a:cs typeface="Times New Roman"/>
              </a:rPr>
              <a:t>rk</a:t>
            </a:r>
            <a:r>
              <a:rPr sz="2950" i="1" spc="25" dirty="0">
                <a:latin typeface="Times New Roman"/>
                <a:cs typeface="Times New Roman"/>
              </a:rPr>
              <a:t> </a:t>
            </a:r>
            <a:r>
              <a:rPr sz="2950" i="1" spc="50" dirty="0">
                <a:latin typeface="Times New Roman"/>
                <a:cs typeface="Times New Roman"/>
              </a:rPr>
              <a:t>yo</a:t>
            </a:r>
            <a:r>
              <a:rPr sz="2950" i="1" spc="55" dirty="0">
                <a:latin typeface="Times New Roman"/>
                <a:cs typeface="Times New Roman"/>
              </a:rPr>
              <a:t>u</a:t>
            </a:r>
            <a:r>
              <a:rPr sz="2950" i="1" spc="15" dirty="0">
                <a:latin typeface="Times New Roman"/>
                <a:cs typeface="Times New Roman"/>
              </a:rPr>
              <a:t> </a:t>
            </a:r>
            <a:r>
              <a:rPr sz="2950" i="1" spc="110" dirty="0">
                <a:latin typeface="Times New Roman"/>
                <a:cs typeface="Times New Roman"/>
              </a:rPr>
              <a:t>d</a:t>
            </a:r>
            <a:r>
              <a:rPr sz="2950" i="1" spc="120" dirty="0">
                <a:latin typeface="Times New Roman"/>
                <a:cs typeface="Times New Roman"/>
              </a:rPr>
              <a:t>o</a:t>
            </a:r>
            <a:r>
              <a:rPr sz="2950" i="1" dirty="0">
                <a:latin typeface="Times New Roman"/>
                <a:cs typeface="Times New Roman"/>
              </a:rPr>
              <a:t>wnload</a:t>
            </a:r>
            <a:endParaRPr sz="29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386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5" dirty="0"/>
              <a:t>Add</a:t>
            </a:r>
            <a:r>
              <a:rPr spc="85" dirty="0"/>
              <a:t> </a:t>
            </a:r>
            <a:r>
              <a:rPr spc="-30" dirty="0"/>
              <a:t>Spar</a:t>
            </a:r>
            <a:r>
              <a:rPr spc="-25" dirty="0"/>
              <a:t>k</a:t>
            </a:r>
            <a:r>
              <a:rPr spc="90" dirty="0"/>
              <a:t> </a:t>
            </a:r>
            <a:r>
              <a:rPr spc="20" dirty="0"/>
              <a:t>Environment</a:t>
            </a:r>
          </a:p>
        </p:txBody>
      </p:sp>
      <p:sp>
        <p:nvSpPr>
          <p:cNvPr id="3" name="object 3"/>
          <p:cNvSpPr/>
          <p:nvPr/>
        </p:nvSpPr>
        <p:spPr>
          <a:xfrm>
            <a:off x="781812" y="1740407"/>
            <a:ext cx="7250049" cy="4751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62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Write</a:t>
            </a:r>
            <a:r>
              <a:rPr spc="90" dirty="0"/>
              <a:t> </a:t>
            </a:r>
            <a:r>
              <a:rPr spc="-45" dirty="0"/>
              <a:t>Scal</a:t>
            </a:r>
            <a:r>
              <a:rPr spc="-40" dirty="0"/>
              <a:t>a</a:t>
            </a:r>
            <a:r>
              <a:rPr spc="105" dirty="0"/>
              <a:t> </a:t>
            </a:r>
            <a:r>
              <a:rPr spc="13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212" y="1387017"/>
            <a:ext cx="8345588" cy="9464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latin typeface="Times New Roman"/>
                <a:cs typeface="Times New Roman"/>
              </a:rPr>
              <a:t>O</a:t>
            </a:r>
            <a:r>
              <a:rPr sz="2800" spc="80" dirty="0">
                <a:latin typeface="Times New Roman"/>
                <a:cs typeface="Times New Roman"/>
              </a:rPr>
              <a:t>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20" dirty="0">
                <a:latin typeface="Times New Roman"/>
                <a:cs typeface="Times New Roman"/>
              </a:rPr>
              <a:t>oj</a:t>
            </a:r>
            <a:r>
              <a:rPr sz="2800" spc="95" dirty="0">
                <a:latin typeface="Times New Roman"/>
                <a:cs typeface="Times New Roman"/>
              </a:rPr>
              <a:t>ect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75" dirty="0">
                <a:latin typeface="Times New Roman"/>
                <a:cs typeface="Times New Roman"/>
              </a:rPr>
              <a:t>pan</a:t>
            </a:r>
            <a:r>
              <a:rPr sz="2800" spc="165" dirty="0">
                <a:latin typeface="Times New Roman"/>
                <a:cs typeface="Times New Roman"/>
              </a:rPr>
              <a:t>e</a:t>
            </a:r>
            <a:r>
              <a:rPr sz="2800" spc="-160" dirty="0">
                <a:latin typeface="Times New Roman"/>
                <a:cs typeface="Times New Roman"/>
              </a:rPr>
              <a:t>l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n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left,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60" dirty="0">
                <a:latin typeface="Times New Roman"/>
                <a:cs typeface="Times New Roman"/>
              </a:rPr>
              <a:t>n</a:t>
            </a:r>
            <a:r>
              <a:rPr sz="2800" spc="165" dirty="0">
                <a:latin typeface="Times New Roman"/>
                <a:cs typeface="Times New Roman"/>
              </a:rPr>
              <a:t>d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sr</a:t>
            </a:r>
            <a:r>
              <a:rPr sz="2800" spc="20" dirty="0">
                <a:latin typeface="Times New Roman"/>
                <a:cs typeface="Times New Roman"/>
              </a:rPr>
              <a:t>c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280" dirty="0">
                <a:latin typeface="Times New Roman"/>
                <a:cs typeface="Times New Roman"/>
              </a:rPr>
              <a:t>=&gt;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main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Righ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-90" dirty="0">
                <a:latin typeface="Times New Roman"/>
                <a:cs typeface="Times New Roman"/>
              </a:rPr>
              <a:t>c</a:t>
            </a:r>
            <a:r>
              <a:rPr sz="2800" spc="-65" dirty="0">
                <a:latin typeface="Times New Roman"/>
                <a:cs typeface="Times New Roman"/>
              </a:rPr>
              <a:t>l</a:t>
            </a:r>
            <a:r>
              <a:rPr sz="2800" spc="-55" dirty="0">
                <a:latin typeface="Times New Roman"/>
                <a:cs typeface="Times New Roman"/>
              </a:rPr>
              <a:t>i</a:t>
            </a:r>
            <a:r>
              <a:rPr sz="2800" spc="-100" dirty="0">
                <a:latin typeface="Times New Roman"/>
                <a:cs typeface="Times New Roman"/>
              </a:rPr>
              <a:t>ck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scal</a:t>
            </a:r>
            <a:r>
              <a:rPr sz="2800" spc="45" dirty="0">
                <a:latin typeface="Times New Roman"/>
                <a:cs typeface="Times New Roman"/>
              </a:rPr>
              <a:t>a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60" dirty="0">
                <a:latin typeface="Times New Roman"/>
                <a:cs typeface="Times New Roman"/>
              </a:rPr>
              <a:t>and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60" dirty="0">
                <a:latin typeface="Times New Roman"/>
                <a:cs typeface="Times New Roman"/>
              </a:rPr>
              <a:t>elect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New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280" dirty="0">
                <a:latin typeface="Times New Roman"/>
                <a:cs typeface="Times New Roman"/>
              </a:rPr>
              <a:t>=&gt;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Scal</a:t>
            </a:r>
            <a:r>
              <a:rPr sz="2800" spc="10" dirty="0">
                <a:latin typeface="Times New Roman"/>
                <a:cs typeface="Times New Roman"/>
              </a:rPr>
              <a:t>a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Object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6670" y="2695532"/>
            <a:ext cx="7440930" cy="391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085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60" dirty="0"/>
              <a:t>Build</a:t>
            </a:r>
            <a:r>
              <a:rPr spc="70" dirty="0"/>
              <a:t> </a:t>
            </a:r>
            <a:r>
              <a:rPr spc="-55" dirty="0"/>
              <a:t>jar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519667"/>
            <a:ext cx="7660958" cy="116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latin typeface="Times New Roman"/>
                <a:cs typeface="Times New Roman"/>
              </a:rPr>
              <a:t>Clic</a:t>
            </a:r>
            <a:r>
              <a:rPr sz="2800" spc="-130" dirty="0">
                <a:latin typeface="Times New Roman"/>
                <a:cs typeface="Times New Roman"/>
              </a:rPr>
              <a:t>k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[Fil</a:t>
            </a:r>
            <a:r>
              <a:rPr sz="2800" spc="-100" dirty="0">
                <a:latin typeface="Times New Roman"/>
                <a:cs typeface="Times New Roman"/>
              </a:rPr>
              <a:t>e</a:t>
            </a:r>
            <a:r>
              <a:rPr sz="2800" spc="-125" dirty="0">
                <a:latin typeface="Times New Roman"/>
                <a:cs typeface="Times New Roman"/>
              </a:rPr>
              <a:t>]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280" dirty="0">
                <a:latin typeface="Times New Roman"/>
                <a:cs typeface="Times New Roman"/>
              </a:rPr>
              <a:t>&gt;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[Project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Struc</a:t>
            </a:r>
            <a:r>
              <a:rPr sz="2800" spc="60" dirty="0">
                <a:latin typeface="Times New Roman"/>
                <a:cs typeface="Times New Roman"/>
              </a:rPr>
              <a:t>ture]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280" dirty="0">
                <a:latin typeface="Times New Roman"/>
                <a:cs typeface="Times New Roman"/>
              </a:rPr>
              <a:t>&gt;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[Art</a:t>
            </a:r>
            <a:r>
              <a:rPr sz="2800" spc="-75" dirty="0">
                <a:latin typeface="Times New Roman"/>
                <a:cs typeface="Times New Roman"/>
              </a:rPr>
              <a:t>i</a:t>
            </a:r>
            <a:r>
              <a:rPr sz="2800" spc="10" dirty="0">
                <a:latin typeface="Times New Roman"/>
                <a:cs typeface="Times New Roman"/>
              </a:rPr>
              <a:t>f</a:t>
            </a:r>
            <a:r>
              <a:rPr sz="2800" spc="25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cts]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280" dirty="0">
                <a:latin typeface="Times New Roman"/>
                <a:cs typeface="Times New Roman"/>
              </a:rPr>
              <a:t>&gt;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[+]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210" dirty="0">
                <a:latin typeface="Times New Roman"/>
                <a:cs typeface="Times New Roman"/>
              </a:rPr>
              <a:t>JA</a:t>
            </a:r>
            <a:r>
              <a:rPr sz="2800" spc="-245" dirty="0">
                <a:latin typeface="Times New Roman"/>
                <a:cs typeface="Times New Roman"/>
              </a:rPr>
              <a:t>R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280" dirty="0">
                <a:latin typeface="Times New Roman"/>
                <a:cs typeface="Times New Roman"/>
              </a:rPr>
              <a:t>&gt;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[Fro</a:t>
            </a:r>
            <a:r>
              <a:rPr sz="2800" spc="150" dirty="0">
                <a:latin typeface="Times New Roman"/>
                <a:cs typeface="Times New Roman"/>
              </a:rPr>
              <a:t>m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90" dirty="0">
                <a:latin typeface="Times New Roman"/>
                <a:cs typeface="Times New Roman"/>
              </a:rPr>
              <a:t>mo</a:t>
            </a:r>
            <a:r>
              <a:rPr sz="2800" spc="155" dirty="0">
                <a:latin typeface="Times New Roman"/>
                <a:cs typeface="Times New Roman"/>
              </a:rPr>
              <a:t>d</a:t>
            </a:r>
            <a:r>
              <a:rPr sz="2800" spc="55" dirty="0">
                <a:latin typeface="Times New Roman"/>
                <a:cs typeface="Times New Roman"/>
              </a:rPr>
              <a:t>ules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204" dirty="0">
                <a:latin typeface="Times New Roman"/>
                <a:cs typeface="Times New Roman"/>
              </a:rPr>
              <a:t>d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210" dirty="0">
                <a:latin typeface="Times New Roman"/>
                <a:cs typeface="Times New Roman"/>
              </a:rPr>
              <a:t>p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175" dirty="0">
                <a:latin typeface="Times New Roman"/>
                <a:cs typeface="Times New Roman"/>
              </a:rPr>
              <a:t>nd</a:t>
            </a:r>
            <a:r>
              <a:rPr sz="2800" spc="165" dirty="0">
                <a:latin typeface="Times New Roman"/>
                <a:cs typeface="Times New Roman"/>
              </a:rPr>
              <a:t>e</a:t>
            </a:r>
            <a:r>
              <a:rPr sz="2800" spc="40" dirty="0">
                <a:latin typeface="Times New Roman"/>
                <a:cs typeface="Times New Roman"/>
              </a:rPr>
              <a:t>ncie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-125" dirty="0">
                <a:latin typeface="Times New Roman"/>
                <a:cs typeface="Times New Roman"/>
              </a:rPr>
              <a:t>]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280" dirty="0">
                <a:latin typeface="Times New Roman"/>
                <a:cs typeface="Times New Roman"/>
              </a:rPr>
              <a:t>&gt;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Put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40" dirty="0">
                <a:latin typeface="Times New Roman"/>
                <a:cs typeface="Times New Roman"/>
              </a:rPr>
              <a:t>M</a:t>
            </a:r>
            <a:r>
              <a:rPr sz="2800" spc="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Clas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o</a:t>
            </a:r>
            <a:r>
              <a:rPr sz="2800" spc="-114" dirty="0">
                <a:latin typeface="Times New Roman"/>
                <a:cs typeface="Times New Roman"/>
              </a:rPr>
              <a:t>f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your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130" dirty="0">
                <a:latin typeface="Times New Roman"/>
                <a:cs typeface="Times New Roman"/>
              </a:rPr>
              <a:t>cod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280" dirty="0">
                <a:latin typeface="Times New Roman"/>
                <a:cs typeface="Times New Roman"/>
              </a:rPr>
              <a:t>&gt;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[OK]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5" y="2882487"/>
            <a:ext cx="5538655" cy="34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pc="-160" dirty="0"/>
              <a:t>Build</a:t>
            </a:r>
            <a:r>
              <a:rPr spc="70" dirty="0"/>
              <a:t> </a:t>
            </a:r>
            <a:r>
              <a:rPr spc="-55" dirty="0"/>
              <a:t>jar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15417"/>
            <a:ext cx="4300808" cy="4593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3810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Times New Roman"/>
                <a:cs typeface="Times New Roman"/>
              </a:rPr>
              <a:t>Yo</a:t>
            </a:r>
            <a:r>
              <a:rPr sz="2800" spc="-60" dirty="0">
                <a:latin typeface="Times New Roman"/>
                <a:cs typeface="Times New Roman"/>
              </a:rPr>
              <a:t>u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65" dirty="0">
                <a:latin typeface="Times New Roman"/>
                <a:cs typeface="Times New Roman"/>
              </a:rPr>
              <a:t>nee</a:t>
            </a:r>
            <a:r>
              <a:rPr sz="2800" spc="195" dirty="0">
                <a:latin typeface="Times New Roman"/>
                <a:cs typeface="Times New Roman"/>
              </a:rPr>
              <a:t>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to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Times New Roman"/>
                <a:cs typeface="Times New Roman"/>
              </a:rPr>
              <a:t>del</a:t>
            </a:r>
            <a:r>
              <a:rPr sz="2800" spc="114" dirty="0">
                <a:latin typeface="Times New Roman"/>
                <a:cs typeface="Times New Roman"/>
              </a:rPr>
              <a:t>e</a:t>
            </a:r>
            <a:r>
              <a:rPr sz="2800" spc="150" dirty="0">
                <a:latin typeface="Times New Roman"/>
                <a:cs typeface="Times New Roman"/>
              </a:rPr>
              <a:t>te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all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-50" dirty="0">
                <a:latin typeface="Times New Roman"/>
                <a:cs typeface="Times New Roman"/>
              </a:rPr>
              <a:t>rk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libr</a:t>
            </a:r>
            <a:r>
              <a:rPr sz="2800" spc="20" dirty="0">
                <a:latin typeface="Times New Roman"/>
                <a:cs typeface="Times New Roman"/>
              </a:rPr>
              <a:t>aries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o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oth</a:t>
            </a:r>
            <a:r>
              <a:rPr sz="2800" spc="17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85" dirty="0">
                <a:latin typeface="Times New Roman"/>
                <a:cs typeface="Times New Roman"/>
              </a:rPr>
              <a:t>unrelat</a:t>
            </a:r>
            <a:r>
              <a:rPr sz="2800" spc="100" dirty="0">
                <a:latin typeface="Times New Roman"/>
                <a:cs typeface="Times New Roman"/>
              </a:rPr>
              <a:t>e</a:t>
            </a:r>
            <a:r>
              <a:rPr sz="2800" spc="195" dirty="0">
                <a:latin typeface="Times New Roman"/>
                <a:cs typeface="Times New Roman"/>
              </a:rPr>
              <a:t>d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libr</a:t>
            </a:r>
            <a:r>
              <a:rPr sz="2800" spc="20" dirty="0">
                <a:latin typeface="Times New Roman"/>
                <a:cs typeface="Times New Roman"/>
              </a:rPr>
              <a:t>aries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14" dirty="0">
                <a:latin typeface="Times New Roman"/>
                <a:cs typeface="Times New Roman"/>
              </a:rPr>
              <a:t>th</a:t>
            </a:r>
            <a:r>
              <a:rPr sz="2800" spc="140" dirty="0">
                <a:latin typeface="Times New Roman"/>
                <a:cs typeface="Times New Roman"/>
              </a:rPr>
              <a:t>a</a:t>
            </a:r>
            <a:r>
              <a:rPr sz="2800" spc="105" dirty="0">
                <a:latin typeface="Times New Roman"/>
                <a:cs typeface="Times New Roman"/>
              </a:rPr>
              <a:t>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yo</a:t>
            </a:r>
            <a:r>
              <a:rPr sz="2800" spc="80" dirty="0">
                <a:latin typeface="Times New Roman"/>
                <a:cs typeface="Times New Roman"/>
              </a:rPr>
              <a:t>u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would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60" dirty="0">
                <a:latin typeface="Times New Roman"/>
                <a:cs typeface="Times New Roman"/>
              </a:rPr>
              <a:t>n</a:t>
            </a:r>
            <a:r>
              <a:rPr sz="2800" spc="170" dirty="0">
                <a:latin typeface="Times New Roman"/>
                <a:cs typeface="Times New Roman"/>
              </a:rPr>
              <a:t>o</a:t>
            </a:r>
            <a:r>
              <a:rPr sz="2800" spc="105" dirty="0">
                <a:latin typeface="Times New Roman"/>
                <a:cs typeface="Times New Roman"/>
              </a:rPr>
              <a:t>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14" dirty="0">
                <a:latin typeface="Times New Roman"/>
                <a:cs typeface="Times New Roman"/>
              </a:rPr>
              <a:t>u</a:t>
            </a:r>
            <a:r>
              <a:rPr sz="2800" spc="110" dirty="0">
                <a:latin typeface="Times New Roman"/>
                <a:cs typeface="Times New Roman"/>
              </a:rPr>
              <a:t>se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y</a:t>
            </a:r>
            <a:r>
              <a:rPr sz="2800" spc="65" dirty="0">
                <a:latin typeface="Times New Roman"/>
                <a:cs typeface="Times New Roman"/>
              </a:rPr>
              <a:t>o</a:t>
            </a:r>
            <a:r>
              <a:rPr sz="2800" spc="70" dirty="0">
                <a:latin typeface="Times New Roman"/>
                <a:cs typeface="Times New Roman"/>
              </a:rPr>
              <a:t>ur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pro</a:t>
            </a:r>
            <a:r>
              <a:rPr sz="2800" spc="110" dirty="0">
                <a:latin typeface="Times New Roman"/>
                <a:cs typeface="Times New Roman"/>
              </a:rPr>
              <a:t>gr</a:t>
            </a:r>
            <a:r>
              <a:rPr sz="2800" spc="125" dirty="0">
                <a:latin typeface="Times New Roman"/>
                <a:cs typeface="Times New Roman"/>
              </a:rPr>
              <a:t>a</a:t>
            </a:r>
            <a:r>
              <a:rPr sz="2800" spc="60" dirty="0">
                <a:latin typeface="Times New Roman"/>
                <a:cs typeface="Times New Roman"/>
              </a:rPr>
              <a:t>m</a:t>
            </a:r>
            <a:r>
              <a:rPr sz="2800" spc="20" dirty="0">
                <a:latin typeface="Times New Roman"/>
                <a:cs typeface="Times New Roman"/>
              </a:rPr>
              <a:t>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o</a:t>
            </a:r>
            <a:r>
              <a:rPr sz="2800" spc="110" dirty="0">
                <a:latin typeface="Times New Roman"/>
                <a:cs typeface="Times New Roman"/>
              </a:rPr>
              <a:t>the</a:t>
            </a:r>
            <a:r>
              <a:rPr sz="2800" spc="95" dirty="0">
                <a:latin typeface="Times New Roman"/>
                <a:cs typeface="Times New Roman"/>
              </a:rPr>
              <a:t>r</a:t>
            </a:r>
            <a:r>
              <a:rPr sz="2800" spc="-70" dirty="0">
                <a:latin typeface="Times New Roman"/>
                <a:cs typeface="Times New Roman"/>
              </a:rPr>
              <a:t>wi</a:t>
            </a:r>
            <a:r>
              <a:rPr sz="2800" spc="-50" dirty="0">
                <a:latin typeface="Times New Roman"/>
                <a:cs typeface="Times New Roman"/>
              </a:rPr>
              <a:t>s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your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jar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will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95" dirty="0">
                <a:latin typeface="Times New Roman"/>
                <a:cs typeface="Times New Roman"/>
              </a:rPr>
              <a:t>be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14" dirty="0">
                <a:latin typeface="Times New Roman"/>
                <a:cs typeface="Times New Roman"/>
              </a:rPr>
              <a:t>huge</a:t>
            </a:r>
            <a:r>
              <a:rPr sz="2800" spc="60" dirty="0">
                <a:latin typeface="Times New Roman"/>
                <a:cs typeface="Times New Roman"/>
              </a:rPr>
              <a:t>.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Cli</a:t>
            </a:r>
            <a:r>
              <a:rPr sz="2800" spc="-125" dirty="0">
                <a:latin typeface="Times New Roman"/>
                <a:cs typeface="Times New Roman"/>
              </a:rPr>
              <a:t>c</a:t>
            </a:r>
            <a:r>
              <a:rPr sz="2800" spc="-135" dirty="0">
                <a:latin typeface="Times New Roman"/>
                <a:cs typeface="Times New Roman"/>
              </a:rPr>
              <a:t>k</a:t>
            </a:r>
            <a:r>
              <a:rPr sz="2800" spc="-80" dirty="0">
                <a:latin typeface="Times New Roman"/>
                <a:cs typeface="Times New Roman"/>
              </a:rPr>
              <a:t>[</a:t>
            </a:r>
            <a:r>
              <a:rPr sz="2800" spc="-175" dirty="0">
                <a:latin typeface="Times New Roman"/>
                <a:cs typeface="Times New Roman"/>
              </a:rPr>
              <a:t>OK]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Arial"/>
              <a:buChar char="•"/>
            </a:pPr>
            <a:endParaRPr sz="405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319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latin typeface="Times New Roman"/>
                <a:cs typeface="Times New Roman"/>
              </a:rPr>
              <a:t>Clic</a:t>
            </a:r>
            <a:r>
              <a:rPr sz="2800" spc="-130" dirty="0">
                <a:latin typeface="Times New Roman"/>
                <a:cs typeface="Times New Roman"/>
              </a:rPr>
              <a:t>k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[Buil</a:t>
            </a:r>
            <a:r>
              <a:rPr sz="2800" spc="-75" dirty="0">
                <a:latin typeface="Times New Roman"/>
                <a:cs typeface="Times New Roman"/>
              </a:rPr>
              <a:t>d</a:t>
            </a:r>
            <a:r>
              <a:rPr sz="2800" spc="-125" dirty="0">
                <a:latin typeface="Times New Roman"/>
                <a:cs typeface="Times New Roman"/>
              </a:rPr>
              <a:t>]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280" dirty="0">
                <a:latin typeface="Times New Roman"/>
                <a:cs typeface="Times New Roman"/>
              </a:rPr>
              <a:t>&gt;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[Bu</a:t>
            </a:r>
            <a:r>
              <a:rPr sz="2800" spc="-80" dirty="0">
                <a:latin typeface="Times New Roman"/>
                <a:cs typeface="Times New Roman"/>
              </a:rPr>
              <a:t>i</a:t>
            </a:r>
            <a:r>
              <a:rPr sz="2800" spc="20" dirty="0">
                <a:latin typeface="Times New Roman"/>
                <a:cs typeface="Times New Roman"/>
              </a:rPr>
              <a:t>ld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Artifacts</a:t>
            </a:r>
            <a:r>
              <a:rPr sz="2800" spc="-20" dirty="0">
                <a:latin typeface="Times New Roman"/>
                <a:cs typeface="Times New Roman"/>
              </a:rPr>
              <a:t>]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455" dirty="0" smtClean="0">
                <a:latin typeface="Times New Roman"/>
                <a:cs typeface="Times New Roman"/>
              </a:rPr>
              <a:t>-</a:t>
            </a:r>
            <a:r>
              <a:rPr sz="2800" spc="280" dirty="0" smtClean="0">
                <a:latin typeface="Times New Roman"/>
                <a:cs typeface="Times New Roman"/>
              </a:rPr>
              <a:t>&gt;</a:t>
            </a:r>
            <a:r>
              <a:rPr sz="2800" spc="65" dirty="0" smtClean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[Build]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465" dirty="0">
                <a:latin typeface="Times New Roman"/>
                <a:cs typeface="Times New Roman"/>
              </a:rPr>
              <a:t>-</a:t>
            </a:r>
            <a:r>
              <a:rPr sz="2800" spc="280" dirty="0">
                <a:latin typeface="Times New Roman"/>
                <a:cs typeface="Times New Roman"/>
              </a:rPr>
              <a:t>&gt;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produce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85" dirty="0" smtClean="0">
                <a:latin typeface="Times New Roman"/>
                <a:cs typeface="Times New Roman"/>
              </a:rPr>
              <a:t>t</a:t>
            </a:r>
            <a:r>
              <a:rPr sz="2800" spc="140" dirty="0" smtClean="0">
                <a:latin typeface="Times New Roman"/>
                <a:cs typeface="Times New Roman"/>
              </a:rPr>
              <a:t>h</a:t>
            </a:r>
            <a:r>
              <a:rPr sz="2800" spc="185" dirty="0" smtClean="0">
                <a:latin typeface="Times New Roman"/>
                <a:cs typeface="Times New Roman"/>
              </a:rPr>
              <a:t>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sz="2800" spc="180" dirty="0" smtClean="0">
                <a:latin typeface="Times New Roman"/>
                <a:cs typeface="Times New Roman"/>
              </a:rPr>
              <a:t>p</a:t>
            </a:r>
            <a:r>
              <a:rPr sz="2800" spc="165" dirty="0" smtClean="0">
                <a:latin typeface="Times New Roman"/>
                <a:cs typeface="Times New Roman"/>
              </a:rPr>
              <a:t>a</a:t>
            </a:r>
            <a:r>
              <a:rPr sz="2800" spc="25" dirty="0" smtClean="0">
                <a:latin typeface="Times New Roman"/>
                <a:cs typeface="Times New Roman"/>
              </a:rPr>
              <a:t>cka</a:t>
            </a:r>
            <a:r>
              <a:rPr sz="2800" spc="204" dirty="0" smtClean="0">
                <a:latin typeface="Times New Roman"/>
                <a:cs typeface="Times New Roman"/>
              </a:rPr>
              <a:t>g</a:t>
            </a:r>
            <a:r>
              <a:rPr sz="2800" spc="185" dirty="0" smtClean="0">
                <a:latin typeface="Times New Roman"/>
                <a:cs typeface="Times New Roman"/>
              </a:rPr>
              <a:t>e</a:t>
            </a:r>
            <a:r>
              <a:rPr sz="2800" spc="75" dirty="0" smtClean="0">
                <a:latin typeface="Times New Roman"/>
                <a:cs typeface="Times New Roman"/>
              </a:rPr>
              <a:t> </a:t>
            </a:r>
            <a:r>
              <a:rPr sz="2800" spc="90" dirty="0">
                <a:latin typeface="Times New Roman"/>
                <a:cs typeface="Times New Roman"/>
              </a:rPr>
              <a:t>out</a:t>
            </a:r>
            <a:r>
              <a:rPr sz="2800" spc="55" dirty="0">
                <a:latin typeface="Times New Roman"/>
                <a:cs typeface="Times New Roman"/>
              </a:rPr>
              <a:t>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jar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i</a:t>
            </a:r>
            <a:r>
              <a:rPr sz="2800" spc="10" dirty="0">
                <a:latin typeface="Times New Roman"/>
                <a:cs typeface="Times New Roman"/>
              </a:rPr>
              <a:t>le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is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it!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5157" y="623316"/>
            <a:ext cx="4210812" cy="5445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17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5" y="732714"/>
            <a:ext cx="617444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85" dirty="0">
                <a:latin typeface="Times New Roman"/>
                <a:cs typeface="Times New Roman"/>
              </a:rPr>
              <a:t>Ru</a:t>
            </a:r>
            <a:r>
              <a:rPr sz="4400" spc="-70" dirty="0">
                <a:latin typeface="Times New Roman"/>
                <a:cs typeface="Times New Roman"/>
              </a:rPr>
              <a:t>n</a:t>
            </a:r>
            <a:r>
              <a:rPr sz="4400" spc="85" dirty="0">
                <a:latin typeface="Times New Roman"/>
                <a:cs typeface="Times New Roman"/>
              </a:rPr>
              <a:t> </a:t>
            </a:r>
            <a:r>
              <a:rPr sz="4400" spc="-55" dirty="0">
                <a:latin typeface="Times New Roman"/>
                <a:cs typeface="Times New Roman"/>
              </a:rPr>
              <a:t>ja</a:t>
            </a:r>
            <a:r>
              <a:rPr sz="4400" spc="-45" dirty="0">
                <a:latin typeface="Times New Roman"/>
                <a:cs typeface="Times New Roman"/>
              </a:rPr>
              <a:t>r</a:t>
            </a:r>
            <a:r>
              <a:rPr sz="4400" spc="90" dirty="0">
                <a:latin typeface="Times New Roman"/>
                <a:cs typeface="Times New Roman"/>
              </a:rPr>
              <a:t> </a:t>
            </a:r>
            <a:r>
              <a:rPr sz="4400" spc="190" dirty="0">
                <a:latin typeface="Times New Roman"/>
                <a:cs typeface="Times New Roman"/>
              </a:rPr>
              <a:t>o</a:t>
            </a:r>
            <a:r>
              <a:rPr sz="4400" spc="195" dirty="0">
                <a:latin typeface="Times New Roman"/>
                <a:cs typeface="Times New Roman"/>
              </a:rPr>
              <a:t>n</a:t>
            </a:r>
            <a:r>
              <a:rPr sz="4400" spc="80" dirty="0">
                <a:latin typeface="Times New Roman"/>
                <a:cs typeface="Times New Roman"/>
              </a:rPr>
              <a:t> </a:t>
            </a:r>
            <a:r>
              <a:rPr sz="4400" spc="-30" dirty="0">
                <a:latin typeface="Times New Roman"/>
                <a:cs typeface="Times New Roman"/>
              </a:rPr>
              <a:t>Spark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703" y="1860849"/>
            <a:ext cx="785206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200" dirty="0">
                <a:latin typeface="Times New Roman"/>
                <a:cs typeface="Times New Roman"/>
              </a:rPr>
              <a:t>b</a:t>
            </a:r>
            <a:r>
              <a:rPr sz="2800" spc="-20" dirty="0">
                <a:latin typeface="Times New Roman"/>
                <a:cs typeface="Times New Roman"/>
              </a:rPr>
              <a:t>in</a:t>
            </a:r>
            <a:r>
              <a:rPr sz="2800" spc="160" dirty="0">
                <a:latin typeface="Times New Roman"/>
                <a:cs typeface="Times New Roman"/>
              </a:rPr>
              <a:t>/sp</a:t>
            </a:r>
            <a:r>
              <a:rPr sz="2800" spc="190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r</a:t>
            </a:r>
            <a:r>
              <a:rPr sz="2800" spc="-55" dirty="0">
                <a:latin typeface="Times New Roman"/>
                <a:cs typeface="Times New Roman"/>
              </a:rPr>
              <a:t>k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75" dirty="0">
                <a:latin typeface="Times New Roman"/>
                <a:cs typeface="Times New Roman"/>
              </a:rPr>
              <a:t>submi</a:t>
            </a:r>
            <a:r>
              <a:rPr sz="2800" spc="45" dirty="0">
                <a:latin typeface="Times New Roman"/>
                <a:cs typeface="Times New Roman"/>
              </a:rPr>
              <a:t>t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–</a:t>
            </a:r>
            <a:r>
              <a:rPr sz="2800" spc="-90" dirty="0">
                <a:latin typeface="Times New Roman"/>
                <a:cs typeface="Times New Roman"/>
              </a:rPr>
              <a:t>c</a:t>
            </a:r>
            <a:r>
              <a:rPr sz="2800" spc="-65" dirty="0">
                <a:latin typeface="Times New Roman"/>
                <a:cs typeface="Times New Roman"/>
              </a:rPr>
              <a:t>l</a:t>
            </a:r>
            <a:r>
              <a:rPr sz="2800" spc="75" dirty="0">
                <a:latin typeface="Times New Roman"/>
                <a:cs typeface="Times New Roman"/>
              </a:rPr>
              <a:t>ass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05" dirty="0">
                <a:latin typeface="Times New Roman"/>
                <a:cs typeface="Times New Roman"/>
              </a:rPr>
              <a:t>wordcount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./***</a:t>
            </a:r>
            <a:r>
              <a:rPr sz="2800" spc="-165" dirty="0">
                <a:latin typeface="Times New Roman"/>
                <a:cs typeface="Times New Roman"/>
              </a:rPr>
              <a:t>*</a:t>
            </a:r>
            <a:r>
              <a:rPr sz="2800" spc="80" dirty="0">
                <a:latin typeface="Times New Roman"/>
                <a:cs typeface="Times New Roman"/>
              </a:rPr>
              <a:t>/wordcount.jar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8205" y="3174492"/>
            <a:ext cx="3728466" cy="2801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891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25" dirty="0">
                <a:latin typeface="Calibri"/>
                <a:cs typeface="Calibri"/>
              </a:rPr>
              <a:t>Resil</a:t>
            </a:r>
            <a:r>
              <a:rPr spc="-165" dirty="0">
                <a:latin typeface="Calibri"/>
                <a:cs typeface="Calibri"/>
              </a:rPr>
              <a:t>i</a:t>
            </a:r>
            <a:r>
              <a:rPr spc="160" dirty="0">
                <a:latin typeface="Calibri"/>
                <a:cs typeface="Calibri"/>
              </a:rPr>
              <a:t>ent</a:t>
            </a:r>
            <a:r>
              <a:rPr spc="105" dirty="0">
                <a:latin typeface="Calibri"/>
                <a:cs typeface="Calibri"/>
              </a:rPr>
              <a:t> </a:t>
            </a:r>
            <a:r>
              <a:rPr spc="-200" dirty="0">
                <a:latin typeface="Calibri"/>
                <a:cs typeface="Calibri"/>
              </a:rPr>
              <a:t>Di</a:t>
            </a:r>
            <a:r>
              <a:rPr spc="-175" dirty="0">
                <a:latin typeface="Calibri"/>
                <a:cs typeface="Calibri"/>
              </a:rPr>
              <a:t>s</a:t>
            </a:r>
            <a:r>
              <a:rPr spc="85" dirty="0">
                <a:latin typeface="Calibri"/>
                <a:cs typeface="Calibri"/>
              </a:rPr>
              <a:t>tributed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spc="60" dirty="0" smtClean="0">
                <a:latin typeface="Calibri"/>
                <a:cs typeface="Calibri"/>
              </a:rPr>
              <a:t>Dat</a:t>
            </a:r>
            <a:r>
              <a:rPr spc="35" dirty="0" smtClean="0">
                <a:latin typeface="Calibri"/>
                <a:cs typeface="Calibri"/>
              </a:rPr>
              <a:t>a</a:t>
            </a:r>
            <a:r>
              <a:rPr spc="-135" dirty="0" smtClean="0">
                <a:latin typeface="Calibri"/>
                <a:cs typeface="Calibri"/>
              </a:rPr>
              <a:t>set</a:t>
            </a:r>
            <a:r>
              <a:rPr lang="en-US" spc="-135" dirty="0" smtClean="0">
                <a:latin typeface="Calibri"/>
                <a:cs typeface="Calibri"/>
              </a:rPr>
              <a:t> </a:t>
            </a:r>
            <a:r>
              <a:rPr spc="-135" dirty="0" smtClean="0">
                <a:latin typeface="Calibri"/>
                <a:cs typeface="Calibri"/>
              </a:rPr>
              <a:t>(</a:t>
            </a:r>
            <a:r>
              <a:rPr spc="-135" dirty="0">
                <a:latin typeface="Calibri"/>
                <a:cs typeface="Calibri"/>
              </a:rPr>
              <a:t>RDD)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50"/>
            <a:ext cx="7191375" cy="4306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Times New Roman"/>
                <a:cs typeface="Times New Roman"/>
              </a:rPr>
              <a:t>Dist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spc="85" dirty="0">
                <a:latin typeface="Times New Roman"/>
                <a:cs typeface="Times New Roman"/>
              </a:rPr>
              <a:t>ibut</a:t>
            </a:r>
            <a:r>
              <a:rPr sz="2800" spc="100" dirty="0">
                <a:latin typeface="Times New Roman"/>
                <a:cs typeface="Times New Roman"/>
              </a:rPr>
              <a:t>e</a:t>
            </a:r>
            <a:r>
              <a:rPr sz="2800" spc="195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45" dirty="0">
                <a:latin typeface="Times New Roman"/>
                <a:cs typeface="Times New Roman"/>
              </a:rPr>
              <a:t>Dat</a:t>
            </a:r>
            <a:r>
              <a:rPr sz="2400" spc="125" dirty="0">
                <a:latin typeface="Times New Roman"/>
                <a:cs typeface="Times New Roman"/>
              </a:rPr>
              <a:t>a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are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spl</a:t>
            </a:r>
            <a:r>
              <a:rPr sz="2400" spc="-20" dirty="0">
                <a:latin typeface="Times New Roman"/>
                <a:cs typeface="Times New Roman"/>
              </a:rPr>
              <a:t>it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int</a:t>
            </a:r>
            <a:r>
              <a:rPr sz="2400" spc="165" dirty="0">
                <a:latin typeface="Times New Roman"/>
                <a:cs typeface="Times New Roman"/>
              </a:rPr>
              <a:t>o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multi</a:t>
            </a:r>
            <a:r>
              <a:rPr sz="2400" spc="50" dirty="0">
                <a:latin typeface="Times New Roman"/>
                <a:cs typeface="Times New Roman"/>
              </a:rPr>
              <a:t>p</a:t>
            </a:r>
            <a:r>
              <a:rPr sz="2400" spc="15" dirty="0">
                <a:latin typeface="Times New Roman"/>
                <a:cs typeface="Times New Roman"/>
              </a:rPr>
              <a:t>le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p</a:t>
            </a:r>
            <a:r>
              <a:rPr sz="2400" spc="25" dirty="0">
                <a:latin typeface="Times New Roman"/>
                <a:cs typeface="Times New Roman"/>
              </a:rPr>
              <a:t>arti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spc="60" dirty="0">
                <a:latin typeface="Times New Roman"/>
                <a:cs typeface="Times New Roman"/>
              </a:rPr>
              <a:t>ons</a:t>
            </a:r>
            <a:r>
              <a:rPr sz="2400" spc="35" dirty="0">
                <a:latin typeface="Times New Roman"/>
                <a:cs typeface="Times New Roman"/>
              </a:rPr>
              <a:t>,</a:t>
            </a:r>
            <a:r>
              <a:rPr sz="2400" spc="40" dirty="0">
                <a:latin typeface="Times New Roman"/>
                <a:cs typeface="Times New Roman"/>
              </a:rPr>
              <a:t> dis</a:t>
            </a:r>
            <a:r>
              <a:rPr sz="2400" spc="35" dirty="0">
                <a:latin typeface="Times New Roman"/>
                <a:cs typeface="Times New Roman"/>
              </a:rPr>
              <a:t>t</a:t>
            </a:r>
            <a:r>
              <a:rPr sz="2400" spc="10" dirty="0">
                <a:latin typeface="Times New Roman"/>
                <a:cs typeface="Times New Roman"/>
              </a:rPr>
              <a:t>ri</a:t>
            </a:r>
            <a:r>
              <a:rPr sz="2400" spc="25" dirty="0">
                <a:latin typeface="Times New Roman"/>
                <a:cs typeface="Times New Roman"/>
              </a:rPr>
              <a:t>b</a:t>
            </a:r>
            <a:r>
              <a:rPr sz="2400" spc="130" dirty="0">
                <a:latin typeface="Times New Roman"/>
                <a:cs typeface="Times New Roman"/>
              </a:rPr>
              <a:t>uted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acr</a:t>
            </a:r>
            <a:r>
              <a:rPr sz="2400" spc="100" dirty="0">
                <a:latin typeface="Times New Roman"/>
                <a:cs typeface="Times New Roman"/>
              </a:rPr>
              <a:t>o</a:t>
            </a:r>
            <a:r>
              <a:rPr sz="2400" spc="30" dirty="0">
                <a:latin typeface="Times New Roman"/>
                <a:cs typeface="Times New Roman"/>
              </a:rPr>
              <a:t>s</a:t>
            </a:r>
            <a:r>
              <a:rPr sz="2400" spc="35" dirty="0">
                <a:latin typeface="Times New Roman"/>
                <a:cs typeface="Times New Roman"/>
              </a:rPr>
              <a:t>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nod</a:t>
            </a:r>
            <a:r>
              <a:rPr sz="2400" spc="140" dirty="0">
                <a:latin typeface="Times New Roman"/>
                <a:cs typeface="Times New Roman"/>
              </a:rPr>
              <a:t>e</a:t>
            </a:r>
            <a:r>
              <a:rPr sz="2400" spc="35" dirty="0">
                <a:latin typeface="Times New Roman"/>
                <a:cs typeface="Times New Roman"/>
              </a:rPr>
              <a:t>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be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pr</a:t>
            </a:r>
            <a:r>
              <a:rPr sz="2400" spc="135" dirty="0">
                <a:latin typeface="Times New Roman"/>
                <a:cs typeface="Times New Roman"/>
              </a:rPr>
              <a:t>o</a:t>
            </a:r>
            <a:r>
              <a:rPr sz="2400" spc="85" dirty="0">
                <a:latin typeface="Times New Roman"/>
                <a:cs typeface="Times New Roman"/>
              </a:rPr>
              <a:t>c</a:t>
            </a:r>
            <a:r>
              <a:rPr sz="2400" spc="90" dirty="0">
                <a:latin typeface="Times New Roman"/>
                <a:cs typeface="Times New Roman"/>
              </a:rPr>
              <a:t>esse</a:t>
            </a:r>
            <a:r>
              <a:rPr sz="2400" spc="120" dirty="0">
                <a:latin typeface="Times New Roman"/>
                <a:cs typeface="Times New Roman"/>
              </a:rPr>
              <a:t>d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parall</a:t>
            </a:r>
            <a:r>
              <a:rPr sz="2400" spc="15" dirty="0">
                <a:latin typeface="Times New Roman"/>
                <a:cs typeface="Times New Roman"/>
              </a:rPr>
              <a:t>el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Times New Roman"/>
                <a:cs typeface="Times New Roman"/>
              </a:rPr>
              <a:t>Resilie</a:t>
            </a:r>
            <a:r>
              <a:rPr sz="2800" spc="110" dirty="0"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15" dirty="0">
                <a:latin typeface="Times New Roman"/>
                <a:cs typeface="Times New Roman"/>
              </a:rPr>
              <a:t>Spar</a:t>
            </a:r>
            <a:r>
              <a:rPr sz="2400" spc="20" dirty="0">
                <a:latin typeface="Times New Roman"/>
                <a:cs typeface="Times New Roman"/>
              </a:rPr>
              <a:t>k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keep</a:t>
            </a:r>
            <a:r>
              <a:rPr sz="2400" spc="70" dirty="0">
                <a:latin typeface="Times New Roman"/>
                <a:cs typeface="Times New Roman"/>
              </a:rPr>
              <a:t>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t</a:t>
            </a:r>
            <a:r>
              <a:rPr sz="2400" spc="60" dirty="0">
                <a:latin typeface="Times New Roman"/>
                <a:cs typeface="Times New Roman"/>
              </a:rPr>
              <a:t>r</a:t>
            </a:r>
            <a:r>
              <a:rPr sz="2400" spc="20" dirty="0">
                <a:latin typeface="Times New Roman"/>
                <a:cs typeface="Times New Roman"/>
              </a:rPr>
              <a:t>ack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o</a:t>
            </a:r>
            <a:r>
              <a:rPr sz="2400" spc="30" dirty="0">
                <a:latin typeface="Times New Roman"/>
                <a:cs typeface="Times New Roman"/>
              </a:rPr>
              <a:t>f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t</a:t>
            </a:r>
            <a:r>
              <a:rPr sz="2400" spc="55" dirty="0">
                <a:latin typeface="Times New Roman"/>
                <a:cs typeface="Times New Roman"/>
              </a:rPr>
              <a:t>ransfor</a:t>
            </a:r>
            <a:r>
              <a:rPr sz="2400" spc="65" dirty="0">
                <a:latin typeface="Times New Roman"/>
                <a:cs typeface="Times New Roman"/>
              </a:rPr>
              <a:t>mati</a:t>
            </a:r>
            <a:r>
              <a:rPr sz="2400" spc="85" dirty="0">
                <a:latin typeface="Times New Roman"/>
                <a:cs typeface="Times New Roman"/>
              </a:rPr>
              <a:t>o</a:t>
            </a:r>
            <a:r>
              <a:rPr sz="2400" spc="75" dirty="0">
                <a:latin typeface="Times New Roman"/>
                <a:cs typeface="Times New Roman"/>
              </a:rPr>
              <a:t>n</a:t>
            </a:r>
            <a:r>
              <a:rPr sz="2400" spc="65" dirty="0">
                <a:latin typeface="Times New Roman"/>
                <a:cs typeface="Times New Roman"/>
              </a:rPr>
              <a:t>s </a:t>
            </a:r>
            <a:r>
              <a:rPr sz="2400" spc="135" dirty="0">
                <a:latin typeface="Times New Roman"/>
                <a:cs typeface="Times New Roman"/>
              </a:rPr>
              <a:t>and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enabl</a:t>
            </a:r>
            <a:r>
              <a:rPr sz="2400" spc="155" dirty="0">
                <a:latin typeface="Times New Roman"/>
                <a:cs typeface="Times New Roman"/>
              </a:rPr>
              <a:t>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e</a:t>
            </a:r>
            <a:r>
              <a:rPr sz="2400" spc="35" dirty="0">
                <a:latin typeface="Times New Roman"/>
                <a:cs typeface="Times New Roman"/>
              </a:rPr>
              <a:t>f</a:t>
            </a:r>
            <a:r>
              <a:rPr sz="2400" spc="-65" dirty="0">
                <a:latin typeface="Times New Roman"/>
                <a:cs typeface="Times New Roman"/>
              </a:rPr>
              <a:t>fi</a:t>
            </a:r>
            <a:r>
              <a:rPr sz="2400" spc="-80" dirty="0">
                <a:latin typeface="Times New Roman"/>
                <a:cs typeface="Times New Roman"/>
              </a:rPr>
              <a:t>c</a:t>
            </a:r>
            <a:r>
              <a:rPr sz="2400" spc="60" dirty="0">
                <a:latin typeface="Times New Roman"/>
                <a:cs typeface="Times New Roman"/>
              </a:rPr>
              <a:t>ient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re</a:t>
            </a:r>
            <a:r>
              <a:rPr sz="2400" spc="65" dirty="0">
                <a:latin typeface="Times New Roman"/>
                <a:cs typeface="Times New Roman"/>
              </a:rPr>
              <a:t>c</a:t>
            </a:r>
            <a:r>
              <a:rPr sz="2400" spc="60" dirty="0">
                <a:latin typeface="Times New Roman"/>
                <a:cs typeface="Times New Roman"/>
              </a:rPr>
              <a:t>ove</a:t>
            </a:r>
            <a:r>
              <a:rPr sz="2400" spc="50" dirty="0">
                <a:latin typeface="Times New Roman"/>
                <a:cs typeface="Times New Roman"/>
              </a:rPr>
              <a:t>r</a:t>
            </a:r>
            <a:r>
              <a:rPr sz="2400" spc="-85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7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latin typeface="Times New Roman"/>
                <a:cs typeface="Times New Roman"/>
              </a:rPr>
              <a:t>Buil</a:t>
            </a:r>
            <a:r>
              <a:rPr sz="2800" spc="-75" dirty="0">
                <a:latin typeface="Times New Roman"/>
                <a:cs typeface="Times New Roman"/>
              </a:rPr>
              <a:t>t</a:t>
            </a:r>
            <a:r>
              <a:rPr sz="2800" spc="465" dirty="0">
                <a:latin typeface="Times New Roman"/>
                <a:cs typeface="Times New Roman"/>
              </a:rPr>
              <a:t>-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40" dirty="0">
                <a:latin typeface="Times New Roman"/>
                <a:cs typeface="Times New Roman"/>
              </a:rPr>
              <a:t>dat</a:t>
            </a:r>
            <a:r>
              <a:rPr sz="2800" spc="160" dirty="0">
                <a:latin typeface="Times New Roman"/>
                <a:cs typeface="Times New Roman"/>
              </a:rPr>
              <a:t>a</a:t>
            </a:r>
            <a:r>
              <a:rPr sz="2800" spc="55" dirty="0">
                <a:latin typeface="Times New Roman"/>
                <a:cs typeface="Times New Roman"/>
              </a:rPr>
              <a:t> stru</a:t>
            </a:r>
            <a:r>
              <a:rPr sz="2800" spc="60" dirty="0">
                <a:latin typeface="Times New Roman"/>
                <a:cs typeface="Times New Roman"/>
              </a:rPr>
              <a:t>c</a:t>
            </a:r>
            <a:r>
              <a:rPr sz="2800" spc="85" dirty="0">
                <a:latin typeface="Times New Roman"/>
                <a:cs typeface="Times New Roman"/>
              </a:rPr>
              <a:t>tu</a:t>
            </a:r>
            <a:r>
              <a:rPr sz="2800" spc="60" dirty="0">
                <a:latin typeface="Times New Roman"/>
                <a:cs typeface="Times New Roman"/>
              </a:rPr>
              <a:t>r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60" dirty="0">
                <a:latin typeface="Times New Roman"/>
                <a:cs typeface="Times New Roman"/>
              </a:rPr>
              <a:t>You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can’t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ac</a:t>
            </a:r>
            <a:r>
              <a:rPr sz="2400" spc="55" dirty="0">
                <a:latin typeface="Times New Roman"/>
                <a:cs typeface="Times New Roman"/>
              </a:rPr>
              <a:t>c</a:t>
            </a:r>
            <a:r>
              <a:rPr sz="2400" spc="75" dirty="0">
                <a:latin typeface="Times New Roman"/>
                <a:cs typeface="Times New Roman"/>
              </a:rPr>
              <a:t>ess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value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di</a:t>
            </a:r>
            <a:r>
              <a:rPr sz="2400" spc="20" dirty="0">
                <a:latin typeface="Times New Roman"/>
                <a:cs typeface="Times New Roman"/>
              </a:rPr>
              <a:t>r</a:t>
            </a:r>
            <a:r>
              <a:rPr sz="2400" spc="85" dirty="0">
                <a:latin typeface="Times New Roman"/>
                <a:cs typeface="Times New Roman"/>
              </a:rPr>
              <a:t>e</a:t>
            </a:r>
            <a:r>
              <a:rPr sz="2400" spc="90" dirty="0">
                <a:latin typeface="Times New Roman"/>
                <a:cs typeface="Times New Roman"/>
              </a:rPr>
              <a:t>c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l</a:t>
            </a:r>
            <a:r>
              <a:rPr sz="2400" spc="-85" dirty="0">
                <a:latin typeface="Times New Roman"/>
                <a:cs typeface="Times New Roman"/>
              </a:rPr>
              <a:t>y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pyspark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104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25" dirty="0"/>
              <a:t>Links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5" y="1860850"/>
            <a:ext cx="7999095" cy="2409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lang="en-US" sz="2800" spc="100" dirty="0" smtClean="0">
                <a:latin typeface="Times New Roman"/>
                <a:cs typeface="Times New Roman"/>
              </a:rPr>
              <a:t>Please read the </a:t>
            </a:r>
            <a:r>
              <a:rPr lang="en-US" sz="2800" spc="100" dirty="0" smtClean="0">
                <a:latin typeface="Times New Roman"/>
                <a:cs typeface="Times New Roman"/>
              </a:rPr>
              <a:t>c</a:t>
            </a:r>
            <a:r>
              <a:rPr sz="2800" spc="100" dirty="0" smtClean="0">
                <a:latin typeface="Times New Roman"/>
                <a:cs typeface="Times New Roman"/>
              </a:rPr>
              <a:t>om</a:t>
            </a:r>
            <a:r>
              <a:rPr sz="2800" spc="90" dirty="0" smtClean="0">
                <a:latin typeface="Times New Roman"/>
                <a:cs typeface="Times New Roman"/>
              </a:rPr>
              <a:t>p</a:t>
            </a:r>
            <a:r>
              <a:rPr sz="2800" spc="80" dirty="0" smtClean="0">
                <a:latin typeface="Times New Roman"/>
                <a:cs typeface="Times New Roman"/>
              </a:rPr>
              <a:t>lete</a:t>
            </a:r>
            <a:r>
              <a:rPr lang="en-US" sz="2800" spc="80" dirty="0" smtClean="0">
                <a:latin typeface="Times New Roman"/>
                <a:cs typeface="Times New Roman"/>
              </a:rPr>
              <a:t> list of</a:t>
            </a:r>
            <a:r>
              <a:rPr sz="2800" spc="70" dirty="0" smtClean="0">
                <a:latin typeface="Times New Roman"/>
                <a:cs typeface="Times New Roman"/>
              </a:rPr>
              <a:t> </a:t>
            </a:r>
            <a:r>
              <a:rPr sz="2800" spc="200" dirty="0" smtClean="0">
                <a:latin typeface="Times New Roman"/>
                <a:cs typeface="Times New Roman"/>
              </a:rPr>
              <a:t>o</a:t>
            </a:r>
            <a:r>
              <a:rPr sz="2800" spc="210" dirty="0" smtClean="0">
                <a:latin typeface="Times New Roman"/>
                <a:cs typeface="Times New Roman"/>
              </a:rPr>
              <a:t>p</a:t>
            </a:r>
            <a:r>
              <a:rPr sz="2800" spc="190" dirty="0" smtClean="0">
                <a:latin typeface="Times New Roman"/>
                <a:cs typeface="Times New Roman"/>
              </a:rPr>
              <a:t>e</a:t>
            </a:r>
            <a:r>
              <a:rPr sz="2800" spc="95" dirty="0" smtClean="0">
                <a:latin typeface="Times New Roman"/>
                <a:cs typeface="Times New Roman"/>
              </a:rPr>
              <a:t>ra</a:t>
            </a:r>
            <a:r>
              <a:rPr sz="2800" spc="75" dirty="0" smtClean="0">
                <a:latin typeface="Times New Roman"/>
                <a:cs typeface="Times New Roman"/>
              </a:rPr>
              <a:t>t</a:t>
            </a:r>
            <a:r>
              <a:rPr sz="2800" spc="15" dirty="0" smtClean="0">
                <a:latin typeface="Times New Roman"/>
                <a:cs typeface="Times New Roman"/>
              </a:rPr>
              <a:t>i</a:t>
            </a:r>
            <a:r>
              <a:rPr sz="2800" spc="30" dirty="0" smtClean="0">
                <a:latin typeface="Times New Roman"/>
                <a:cs typeface="Times New Roman"/>
              </a:rPr>
              <a:t>o</a:t>
            </a:r>
            <a:r>
              <a:rPr sz="2800" spc="90" dirty="0" smtClean="0">
                <a:latin typeface="Times New Roman"/>
                <a:cs typeface="Times New Roman"/>
              </a:rPr>
              <a:t>n</a:t>
            </a:r>
            <a:r>
              <a:rPr sz="2800" spc="75" dirty="0" smtClean="0">
                <a:latin typeface="Times New Roman"/>
                <a:cs typeface="Times New Roman"/>
              </a:rPr>
              <a:t>s</a:t>
            </a:r>
            <a:r>
              <a:rPr sz="2800" spc="-175" dirty="0" smtClean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241300" algn="l"/>
              </a:tabLst>
            </a:pPr>
            <a:r>
              <a:rPr sz="2800" u="heavy" spc="11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htt</a:t>
            </a:r>
            <a:r>
              <a:rPr sz="2800" u="heavy" spc="17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p</a:t>
            </a:r>
            <a:r>
              <a:rPr sz="2800" u="heavy" spc="8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://</a:t>
            </a:r>
            <a:r>
              <a:rPr sz="2800" u="heavy" spc="13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s</a:t>
            </a:r>
            <a:r>
              <a:rPr sz="2800" u="heavy" spc="18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p</a:t>
            </a:r>
            <a:r>
              <a:rPr sz="2800" u="heavy" spc="16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sz="2800" u="heavy" spc="-4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r</a:t>
            </a:r>
            <a:r>
              <a:rPr sz="2800" u="heavy" spc="-5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k</a:t>
            </a:r>
            <a:r>
              <a:rPr sz="2800" u="heavy" spc="7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.a</a:t>
            </a:r>
            <a:r>
              <a:rPr sz="2800" u="heavy" spc="114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p</a:t>
            </a:r>
            <a:r>
              <a:rPr sz="2800" u="heavy" spc="9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ache.</a:t>
            </a:r>
            <a:r>
              <a:rPr sz="2800" u="heavy" spc="12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sz="2800" u="heavy" spc="16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rg/</a:t>
            </a:r>
            <a:r>
              <a:rPr sz="2800" u="heavy" spc="19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d</a:t>
            </a:r>
            <a:r>
              <a:rPr sz="2800" u="heavy" spc="20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sz="2800" u="heavy" spc="5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cs/l</a:t>
            </a:r>
            <a:r>
              <a:rPr sz="2800" u="heavy" spc="7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sz="2800" u="heavy" spc="11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te</a:t>
            </a:r>
            <a:r>
              <a:rPr sz="2800" u="heavy" spc="12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s</a:t>
            </a:r>
            <a:r>
              <a:rPr sz="2800" u="heavy" spc="14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t/</a:t>
            </a:r>
            <a:r>
              <a:rPr sz="2800" u="heavy" spc="24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sz="2800" u="heavy" spc="114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pi/</a:t>
            </a:r>
            <a:r>
              <a:rPr sz="2800" u="heavy" spc="17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p</a:t>
            </a:r>
            <a:r>
              <a:rPr sz="2800" u="heavy" spc="7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yth</a:t>
            </a:r>
            <a:r>
              <a:rPr sz="2800" u="heavy" spc="10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sz="2800" u="heavy" spc="11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n/p</a:t>
            </a:r>
            <a:r>
              <a:rPr sz="2800" u="heavy" spc="14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y</a:t>
            </a:r>
            <a:r>
              <a:rPr sz="2800" u="heavy" spc="10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s</a:t>
            </a:r>
            <a:r>
              <a:rPr sz="2800" u="heavy" spc="15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p</a:t>
            </a:r>
            <a:r>
              <a:rPr sz="2800" u="heavy" spc="2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ar</a:t>
            </a:r>
            <a:r>
              <a:rPr sz="2800" u="heavy" spc="3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k</a:t>
            </a:r>
            <a:r>
              <a:rPr sz="2800" u="heavy" spc="3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.html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dirty="0" smtClean="0">
                <a:latin typeface="Times New Roman"/>
                <a:cs typeface="Times New Roman"/>
              </a:rPr>
              <a:t>Please read </a:t>
            </a:r>
            <a:r>
              <a:rPr lang="en-US" sz="2800" dirty="0" smtClean="0">
                <a:latin typeface="Times New Roman"/>
                <a:cs typeface="Times New Roman"/>
              </a:rPr>
              <a:t>Spark </a:t>
            </a:r>
            <a:r>
              <a:rPr sz="2800" dirty="0" smtClean="0">
                <a:latin typeface="Times New Roman"/>
                <a:cs typeface="Times New Roman"/>
              </a:rPr>
              <a:t>P</a:t>
            </a:r>
            <a:r>
              <a:rPr sz="2800" spc="5" dirty="0" smtClean="0">
                <a:latin typeface="Times New Roman"/>
                <a:cs typeface="Times New Roman"/>
              </a:rPr>
              <a:t>r</a:t>
            </a:r>
            <a:r>
              <a:rPr sz="2800" spc="190" dirty="0" smtClean="0">
                <a:latin typeface="Times New Roman"/>
                <a:cs typeface="Times New Roman"/>
              </a:rPr>
              <a:t>o</a:t>
            </a:r>
            <a:r>
              <a:rPr sz="2800" spc="200" dirty="0" smtClean="0">
                <a:latin typeface="Times New Roman"/>
                <a:cs typeface="Times New Roman"/>
              </a:rPr>
              <a:t>g</a:t>
            </a:r>
            <a:r>
              <a:rPr sz="2800" spc="75" dirty="0" smtClean="0">
                <a:latin typeface="Times New Roman"/>
                <a:cs typeface="Times New Roman"/>
              </a:rPr>
              <a:t>ra</a:t>
            </a:r>
            <a:r>
              <a:rPr sz="2800" spc="155" dirty="0" smtClean="0">
                <a:latin typeface="Times New Roman"/>
                <a:cs typeface="Times New Roman"/>
              </a:rPr>
              <a:t>m</a:t>
            </a:r>
            <a:r>
              <a:rPr sz="2800" spc="80" dirty="0" smtClean="0">
                <a:latin typeface="Times New Roman"/>
                <a:cs typeface="Times New Roman"/>
              </a:rPr>
              <a:t>ming</a:t>
            </a:r>
            <a:r>
              <a:rPr sz="2800" spc="70" dirty="0" smtClean="0">
                <a:latin typeface="Times New Roman"/>
                <a:cs typeface="Times New Roman"/>
              </a:rPr>
              <a:t> </a:t>
            </a:r>
            <a:r>
              <a:rPr lang="en-US" sz="2800" spc="200" dirty="0">
                <a:latin typeface="Times New Roman"/>
                <a:cs typeface="Times New Roman"/>
              </a:rPr>
              <a:t>G</a:t>
            </a:r>
            <a:r>
              <a:rPr sz="2800" spc="80" dirty="0" smtClean="0">
                <a:latin typeface="Times New Roman"/>
                <a:cs typeface="Times New Roman"/>
              </a:rPr>
              <a:t>uid</a:t>
            </a:r>
            <a:r>
              <a:rPr sz="2800" spc="90" dirty="0" smtClean="0">
                <a:latin typeface="Times New Roman"/>
                <a:cs typeface="Times New Roman"/>
              </a:rPr>
              <a:t>e</a:t>
            </a:r>
            <a:r>
              <a:rPr sz="2800" spc="-175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241300" algn="l"/>
              </a:tabLst>
            </a:pPr>
            <a:r>
              <a:rPr sz="2800" u="heavy" spc="110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http</a:t>
            </a:r>
            <a:r>
              <a:rPr sz="2800" u="heavy" spc="12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s</a:t>
            </a:r>
            <a:r>
              <a:rPr sz="2800" u="heavy" spc="10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://s</a:t>
            </a:r>
            <a:r>
              <a:rPr sz="2800" u="heavy" spc="190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sz="2800" u="heavy" spc="20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ar</a:t>
            </a:r>
            <a:r>
              <a:rPr sz="2800" u="heavy" spc="3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k</a:t>
            </a:r>
            <a:r>
              <a:rPr sz="2800" u="heavy" spc="9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.ap</a:t>
            </a:r>
            <a:r>
              <a:rPr sz="2800" u="heavy" spc="120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a</a:t>
            </a:r>
            <a:r>
              <a:rPr sz="2800" u="heavy" spc="9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che.org</a:t>
            </a:r>
            <a:r>
              <a:rPr sz="2800" u="heavy" spc="204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/d</a:t>
            </a:r>
            <a:r>
              <a:rPr sz="2800" u="heavy" spc="270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sz="2800" u="heavy" spc="8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cs/lat</a:t>
            </a:r>
            <a:r>
              <a:rPr sz="2800" u="heavy" spc="114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e</a:t>
            </a:r>
            <a:r>
              <a:rPr sz="2800" u="heavy" spc="13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st/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693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8615" y="2565085"/>
            <a:ext cx="4659524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0" dirty="0">
                <a:latin typeface="Times New Roman"/>
                <a:cs typeface="Times New Roman"/>
              </a:rPr>
              <a:t>Att</a:t>
            </a:r>
            <a:r>
              <a:rPr sz="6000" spc="-10" dirty="0">
                <a:latin typeface="Times New Roman"/>
                <a:cs typeface="Times New Roman"/>
              </a:rPr>
              <a:t>a</a:t>
            </a:r>
            <a:r>
              <a:rPr sz="6000" spc="204" dirty="0">
                <a:latin typeface="Times New Roman"/>
                <a:cs typeface="Times New Roman"/>
              </a:rPr>
              <a:t>chm</a:t>
            </a:r>
            <a:r>
              <a:rPr sz="6000" spc="170" dirty="0">
                <a:latin typeface="Times New Roman"/>
                <a:cs typeface="Times New Roman"/>
              </a:rPr>
              <a:t>e</a:t>
            </a:r>
            <a:r>
              <a:rPr sz="6000" spc="85" dirty="0">
                <a:latin typeface="Times New Roman"/>
                <a:cs typeface="Times New Roman"/>
              </a:rPr>
              <a:t>nts</a:t>
            </a:r>
            <a:endParaRPr sz="6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08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40" dirty="0"/>
              <a:t>Comm</a:t>
            </a:r>
            <a:r>
              <a:rPr spc="125" dirty="0"/>
              <a:t>o</a:t>
            </a:r>
            <a:r>
              <a:rPr spc="150" dirty="0"/>
              <a:t>n</a:t>
            </a:r>
            <a:r>
              <a:rPr spc="45" dirty="0"/>
              <a:t> </a:t>
            </a:r>
            <a:r>
              <a:rPr spc="-40" dirty="0"/>
              <a:t>Actions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49"/>
            <a:ext cx="7406596" cy="4042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204" dirty="0">
                <a:latin typeface="Times New Roman"/>
                <a:cs typeface="Times New Roman"/>
              </a:rPr>
              <a:t>g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75" dirty="0">
                <a:latin typeface="Times New Roman"/>
                <a:cs typeface="Times New Roman"/>
              </a:rPr>
              <a:t>tNum</a:t>
            </a:r>
            <a:r>
              <a:rPr sz="2800" spc="85" dirty="0">
                <a:latin typeface="Times New Roman"/>
                <a:cs typeface="Times New Roman"/>
              </a:rPr>
              <a:t>P</a:t>
            </a:r>
            <a:r>
              <a:rPr sz="2800" spc="95" dirty="0">
                <a:latin typeface="Times New Roman"/>
                <a:cs typeface="Times New Roman"/>
              </a:rPr>
              <a:t>ar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itio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6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30" dirty="0">
                <a:latin typeface="Times New Roman"/>
                <a:cs typeface="Times New Roman"/>
              </a:rPr>
              <a:t>f</a:t>
            </a:r>
            <a:r>
              <a:rPr sz="2800" spc="65" dirty="0">
                <a:latin typeface="Times New Roman"/>
                <a:cs typeface="Times New Roman"/>
              </a:rPr>
              <a:t>o</a:t>
            </a:r>
            <a:r>
              <a:rPr sz="2800" spc="105" dirty="0">
                <a:latin typeface="Times New Roman"/>
                <a:cs typeface="Times New Roman"/>
              </a:rPr>
              <a:t>re</a:t>
            </a:r>
            <a:r>
              <a:rPr sz="2800" spc="125" dirty="0">
                <a:latin typeface="Times New Roman"/>
                <a:cs typeface="Times New Roman"/>
              </a:rPr>
              <a:t>a</a:t>
            </a:r>
            <a:r>
              <a:rPr sz="2800" spc="65" dirty="0">
                <a:latin typeface="Times New Roman"/>
                <a:cs typeface="Times New Roman"/>
              </a:rPr>
              <a:t>chPa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95" dirty="0">
                <a:latin typeface="Times New Roman"/>
                <a:cs typeface="Times New Roman"/>
              </a:rPr>
              <a:t>n</a:t>
            </a:r>
            <a:r>
              <a:rPr sz="2800" spc="-125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0" dirty="0">
                <a:latin typeface="Times New Roman"/>
                <a:cs typeface="Times New Roman"/>
              </a:rPr>
              <a:t>colle</a:t>
            </a:r>
            <a:r>
              <a:rPr sz="2800" spc="-30" dirty="0">
                <a:latin typeface="Times New Roman"/>
                <a:cs typeface="Times New Roman"/>
              </a:rPr>
              <a:t>ct()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latin typeface="Times New Roman"/>
                <a:cs typeface="Times New Roman"/>
              </a:rPr>
              <a:t>ta</a:t>
            </a:r>
            <a:r>
              <a:rPr sz="2800" spc="75" dirty="0">
                <a:latin typeface="Times New Roman"/>
                <a:cs typeface="Times New Roman"/>
              </a:rPr>
              <a:t>k</a:t>
            </a:r>
            <a:r>
              <a:rPr sz="2800" spc="20" dirty="0">
                <a:latin typeface="Times New Roman"/>
                <a:cs typeface="Times New Roman"/>
              </a:rPr>
              <a:t>e(n)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30" dirty="0">
                <a:latin typeface="Times New Roman"/>
                <a:cs typeface="Times New Roman"/>
              </a:rPr>
              <a:t>count(),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sum</a:t>
            </a:r>
            <a:r>
              <a:rPr sz="2800" spc="40" dirty="0">
                <a:latin typeface="Times New Roman"/>
                <a:cs typeface="Times New Roman"/>
              </a:rPr>
              <a:t>(</a:t>
            </a:r>
            <a:r>
              <a:rPr sz="2800" spc="-110" dirty="0">
                <a:latin typeface="Times New Roman"/>
                <a:cs typeface="Times New Roman"/>
              </a:rPr>
              <a:t>),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max</a:t>
            </a:r>
            <a:r>
              <a:rPr sz="2800" spc="-114" dirty="0">
                <a:latin typeface="Times New Roman"/>
                <a:cs typeface="Times New Roman"/>
              </a:rPr>
              <a:t>(),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min()</a:t>
            </a:r>
            <a:r>
              <a:rPr sz="2800" spc="-25" dirty="0">
                <a:latin typeface="Times New Roman"/>
                <a:cs typeface="Times New Roman"/>
              </a:rPr>
              <a:t>,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me</a:t>
            </a:r>
            <a:r>
              <a:rPr sz="2800" spc="145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n()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latin typeface="Times New Roman"/>
                <a:cs typeface="Times New Roman"/>
              </a:rPr>
              <a:t>re</a:t>
            </a:r>
            <a:r>
              <a:rPr sz="2800" spc="160" dirty="0">
                <a:latin typeface="Times New Roman"/>
                <a:cs typeface="Times New Roman"/>
              </a:rPr>
              <a:t>d</a:t>
            </a:r>
            <a:r>
              <a:rPr sz="2800" spc="50" dirty="0">
                <a:latin typeface="Times New Roman"/>
                <a:cs typeface="Times New Roman"/>
              </a:rPr>
              <a:t>uce</a:t>
            </a:r>
            <a:r>
              <a:rPr sz="2800" spc="2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60" dirty="0">
                <a:latin typeface="Times New Roman"/>
                <a:cs typeface="Times New Roman"/>
              </a:rPr>
              <a:t>a</a:t>
            </a:r>
            <a:r>
              <a:rPr sz="2800" spc="185" dirty="0">
                <a:latin typeface="Times New Roman"/>
                <a:cs typeface="Times New Roman"/>
              </a:rPr>
              <a:t>g</a:t>
            </a:r>
            <a:r>
              <a:rPr sz="2800" spc="120" dirty="0">
                <a:latin typeface="Times New Roman"/>
                <a:cs typeface="Times New Roman"/>
              </a:rPr>
              <a:t>gr</a:t>
            </a:r>
            <a:r>
              <a:rPr sz="2800" spc="145" dirty="0">
                <a:latin typeface="Times New Roman"/>
                <a:cs typeface="Times New Roman"/>
              </a:rPr>
              <a:t>e</a:t>
            </a:r>
            <a:r>
              <a:rPr sz="2800" spc="175" dirty="0">
                <a:latin typeface="Times New Roman"/>
                <a:cs typeface="Times New Roman"/>
              </a:rPr>
              <a:t>g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60" dirty="0">
                <a:latin typeface="Times New Roman"/>
                <a:cs typeface="Times New Roman"/>
              </a:rPr>
              <a:t>te</a:t>
            </a:r>
            <a:r>
              <a:rPr sz="2800" spc="45" dirty="0">
                <a:latin typeface="Times New Roman"/>
                <a:cs typeface="Times New Roman"/>
              </a:rPr>
              <a:t>(</a:t>
            </a:r>
            <a:r>
              <a:rPr sz="2800" spc="100" dirty="0">
                <a:latin typeface="Times New Roman"/>
                <a:cs typeface="Times New Roman"/>
              </a:rPr>
              <a:t>zer</a:t>
            </a:r>
            <a:r>
              <a:rPr sz="2800" spc="130" dirty="0">
                <a:latin typeface="Times New Roman"/>
                <a:cs typeface="Times New Roman"/>
              </a:rPr>
              <a:t>o</a:t>
            </a:r>
            <a:r>
              <a:rPr sz="2800" spc="-140" dirty="0">
                <a:latin typeface="Times New Roman"/>
                <a:cs typeface="Times New Roman"/>
              </a:rPr>
              <a:t>Va</a:t>
            </a:r>
            <a:r>
              <a:rPr sz="2800" spc="-55" dirty="0">
                <a:latin typeface="Times New Roman"/>
                <a:cs typeface="Times New Roman"/>
              </a:rPr>
              <a:t>l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120" dirty="0">
                <a:latin typeface="Times New Roman"/>
                <a:cs typeface="Times New Roman"/>
              </a:rPr>
              <a:t>se</a:t>
            </a:r>
            <a:r>
              <a:rPr sz="2800" spc="155" dirty="0">
                <a:latin typeface="Times New Roman"/>
                <a:cs typeface="Times New Roman"/>
              </a:rPr>
              <a:t>qO</a:t>
            </a:r>
            <a:r>
              <a:rPr sz="2800" spc="110" dirty="0">
                <a:latin typeface="Times New Roman"/>
                <a:cs typeface="Times New Roman"/>
              </a:rPr>
              <a:t>p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combO</a:t>
            </a:r>
            <a:r>
              <a:rPr sz="2800" spc="120" dirty="0">
                <a:latin typeface="Times New Roman"/>
                <a:cs typeface="Times New Roman"/>
              </a:rPr>
              <a:t>p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Times New Roman"/>
                <a:cs typeface="Times New Roman"/>
              </a:rPr>
              <a:t>countBy</a:t>
            </a:r>
            <a:r>
              <a:rPr sz="2800" spc="-70" dirty="0">
                <a:latin typeface="Times New Roman"/>
                <a:cs typeface="Times New Roman"/>
              </a:rPr>
              <a:t>K</a:t>
            </a:r>
            <a:r>
              <a:rPr sz="2800" spc="35" dirty="0">
                <a:latin typeface="Times New Roman"/>
                <a:cs typeface="Times New Roman"/>
              </a:rPr>
              <a:t>e</a:t>
            </a:r>
            <a:r>
              <a:rPr sz="2800" spc="25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()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8349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82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"/>
            <a:ext cx="9144000" cy="65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93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800"/>
            <a:ext cx="9144000" cy="59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34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700"/>
            <a:ext cx="9144000" cy="606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74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1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800"/>
            <a:ext cx="9144000" cy="59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68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602" y="583951"/>
            <a:ext cx="8463946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50" spc="-74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4250" spc="-160" dirty="0">
                <a:solidFill>
                  <a:srgbClr val="010101"/>
                </a:solidFill>
                <a:latin typeface="Arial"/>
                <a:cs typeface="Arial"/>
              </a:rPr>
              <a:t>xa</a:t>
            </a:r>
            <a:r>
              <a:rPr sz="4250" spc="-6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135" dirty="0">
                <a:solidFill>
                  <a:srgbClr val="010101"/>
                </a:solidFill>
                <a:latin typeface="Arial"/>
                <a:cs typeface="Arial"/>
              </a:rPr>
              <a:t>mpl</a:t>
            </a:r>
            <a:r>
              <a:rPr sz="4250" spc="5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4250" spc="200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r>
              <a:rPr sz="4250" spc="-4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28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4250" spc="45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4250" spc="260" dirty="0">
                <a:solidFill>
                  <a:srgbClr val="010101"/>
                </a:solidFill>
                <a:latin typeface="Arial"/>
                <a:cs typeface="Arial"/>
              </a:rPr>
              <a:t>nd</a:t>
            </a:r>
            <a:r>
              <a:rPr sz="4250" spc="15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4250" spc="140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4250" spc="-1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7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4250" spc="-24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4250" spc="-77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12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4250" spc="-1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4250" spc="8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4250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4250" spc="30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135" dirty="0">
                <a:solidFill>
                  <a:srgbClr val="010101"/>
                </a:solidFill>
                <a:latin typeface="Arial"/>
                <a:cs typeface="Arial"/>
              </a:rPr>
              <a:t>inte</a:t>
            </a:r>
            <a:r>
              <a:rPr sz="4250" spc="7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4250" spc="254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4250" spc="-75" dirty="0">
                <a:solidFill>
                  <a:srgbClr val="010101"/>
                </a:solidFill>
                <a:latin typeface="Arial"/>
                <a:cs typeface="Arial"/>
              </a:rPr>
              <a:t>rs</a:t>
            </a:r>
            <a:endParaRPr sz="42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5853" y="2073745"/>
            <a:ext cx="7737571" cy="3121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9415" algn="l"/>
              </a:tabLst>
            </a:pPr>
            <a:r>
              <a:rPr sz="3100" spc="204" dirty="0">
                <a:solidFill>
                  <a:srgbClr val="010101"/>
                </a:solidFill>
                <a:latin typeface="Arial"/>
                <a:cs typeface="Arial"/>
              </a:rPr>
              <a:t>•	</a:t>
            </a:r>
            <a:r>
              <a:rPr sz="3100" spc="30" dirty="0">
                <a:solidFill>
                  <a:srgbClr val="010101"/>
                </a:solidFill>
                <a:latin typeface="Arial"/>
                <a:cs typeface="Arial"/>
              </a:rPr>
              <a:t>data</a:t>
            </a:r>
            <a:r>
              <a:rPr sz="3100" spc="20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50" spc="165" dirty="0">
                <a:solidFill>
                  <a:srgbClr val="010101"/>
                </a:solidFill>
                <a:latin typeface="Arial"/>
                <a:cs typeface="Arial"/>
              </a:rPr>
              <a:t>=</a:t>
            </a:r>
            <a:r>
              <a:rPr sz="2850" spc="1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3100" spc="-39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100" spc="74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250" spc="235" dirty="0">
                <a:solidFill>
                  <a:srgbClr val="010101"/>
                </a:solidFill>
                <a:latin typeface="Times New Roman"/>
                <a:cs typeface="Times New Roman"/>
              </a:rPr>
              <a:t>4</a:t>
            </a:r>
            <a:r>
              <a:rPr sz="3250" spc="18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3250" spc="-12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3250" spc="235" dirty="0">
                <a:solidFill>
                  <a:srgbClr val="010101"/>
                </a:solidFill>
                <a:latin typeface="Times New Roman"/>
                <a:cs typeface="Times New Roman"/>
              </a:rPr>
              <a:t>4</a:t>
            </a:r>
            <a:r>
              <a:rPr sz="3250" spc="18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3250" spc="135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3100" spc="-12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2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3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3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4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12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2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5</a:t>
            </a:r>
            <a:r>
              <a:rPr sz="3100" spc="819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250" spc="235" dirty="0">
                <a:solidFill>
                  <a:srgbClr val="010101"/>
                </a:solidFill>
                <a:latin typeface="Times New Roman"/>
                <a:cs typeface="Times New Roman"/>
              </a:rPr>
              <a:t>4</a:t>
            </a:r>
            <a:r>
              <a:rPr sz="3250" spc="18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3250" spc="5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3100" spc="-3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100" spc="85" dirty="0">
                <a:solidFill>
                  <a:srgbClr val="010101"/>
                </a:solidFill>
                <a:latin typeface="Arial"/>
                <a:cs typeface="Arial"/>
              </a:rPr>
              <a:t>]</a:t>
            </a:r>
            <a:endParaRPr sz="3100" dirty="0">
              <a:latin typeface="Arial"/>
              <a:cs typeface="Arial"/>
            </a:endParaRPr>
          </a:p>
          <a:p>
            <a:pPr marL="410209" indent="-397510">
              <a:lnSpc>
                <a:spcPct val="100000"/>
              </a:lnSpc>
              <a:spcBef>
                <a:spcPts val="210"/>
              </a:spcBef>
              <a:buClr>
                <a:srgbClr val="010101"/>
              </a:buClr>
              <a:buFont typeface="Arial"/>
              <a:buChar char="•"/>
              <a:tabLst>
                <a:tab pos="410845" algn="l"/>
              </a:tabLst>
            </a:pPr>
            <a:r>
              <a:rPr sz="3100" spc="45" dirty="0">
                <a:solidFill>
                  <a:srgbClr val="010101"/>
                </a:solidFill>
                <a:latin typeface="Arial"/>
                <a:cs typeface="Arial"/>
              </a:rPr>
              <a:t>pdata</a:t>
            </a:r>
            <a:r>
              <a:rPr sz="3100" spc="2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300" spc="-875" dirty="0">
                <a:solidFill>
                  <a:srgbClr val="010101"/>
                </a:solidFill>
                <a:latin typeface="Times New Roman"/>
                <a:cs typeface="Times New Roman"/>
              </a:rPr>
              <a:t>=</a:t>
            </a:r>
            <a:r>
              <a:rPr sz="4300" spc="-11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3100" spc="-95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3100" spc="15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3100" spc="-2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100" spc="12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3100" spc="2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110" dirty="0">
                <a:solidFill>
                  <a:srgbClr val="010101"/>
                </a:solidFill>
                <a:latin typeface="Arial"/>
                <a:cs typeface="Arial"/>
              </a:rPr>
              <a:t>llel</a:t>
            </a:r>
            <a:r>
              <a:rPr sz="3100" spc="6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100" spc="-114" dirty="0">
                <a:solidFill>
                  <a:srgbClr val="010101"/>
                </a:solidFill>
                <a:latin typeface="Arial"/>
                <a:cs typeface="Arial"/>
              </a:rPr>
              <a:t>ze(</a:t>
            </a:r>
            <a:r>
              <a:rPr sz="3100" spc="-5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25" dirty="0">
                <a:solidFill>
                  <a:srgbClr val="010101"/>
                </a:solidFill>
                <a:latin typeface="Arial"/>
                <a:cs typeface="Arial"/>
              </a:rPr>
              <a:t>dat</a:t>
            </a:r>
            <a:r>
              <a:rPr sz="3100" spc="33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20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  <a:buClr>
                <a:srgbClr val="010101"/>
              </a:buClr>
              <a:buFont typeface="Arial"/>
              <a:buChar char="•"/>
            </a:pPr>
            <a:endParaRPr sz="55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Clr>
                <a:srgbClr val="010101"/>
              </a:buClr>
              <a:buFont typeface="Arial"/>
              <a:buChar char="•"/>
              <a:tabLst>
                <a:tab pos="410845" algn="l"/>
              </a:tabLst>
            </a:pPr>
            <a:r>
              <a:rPr sz="3100" spc="45" dirty="0">
                <a:solidFill>
                  <a:srgbClr val="010101"/>
                </a:solidFill>
                <a:latin typeface="Arial"/>
                <a:cs typeface="Arial"/>
              </a:rPr>
              <a:t>pdata</a:t>
            </a:r>
            <a:r>
              <a:rPr sz="3100" spc="-5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6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3100" spc="45" dirty="0">
                <a:solidFill>
                  <a:srgbClr val="010101"/>
                </a:solidFill>
                <a:latin typeface="Arial"/>
                <a:cs typeface="Arial"/>
              </a:rPr>
              <a:t>redu</a:t>
            </a:r>
            <a:r>
              <a:rPr sz="3100" spc="18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3100" spc="-30" dirty="0">
                <a:solidFill>
                  <a:srgbClr val="010101"/>
                </a:solidFill>
                <a:latin typeface="Arial"/>
                <a:cs typeface="Arial"/>
              </a:rPr>
              <a:t>e(</a:t>
            </a:r>
            <a:r>
              <a:rPr sz="3100" spc="-5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100" spc="15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95" dirty="0">
                <a:solidFill>
                  <a:srgbClr val="010101"/>
                </a:solidFill>
                <a:latin typeface="Arial"/>
                <a:cs typeface="Arial"/>
              </a:rPr>
              <a:t>mbda</a:t>
            </a:r>
            <a:r>
              <a:rPr sz="3100" spc="55" dirty="0">
                <a:solidFill>
                  <a:srgbClr val="010101"/>
                </a:solidFill>
                <a:latin typeface="Arial"/>
                <a:cs typeface="Arial"/>
              </a:rPr>
              <a:t> x</a:t>
            </a:r>
            <a:r>
              <a:rPr sz="3100" spc="819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050" spc="95" dirty="0">
                <a:solidFill>
                  <a:srgbClr val="010101"/>
                </a:solidFill>
                <a:latin typeface="Arial"/>
                <a:cs typeface="Arial"/>
              </a:rPr>
              <a:t>y:</a:t>
            </a:r>
            <a:r>
              <a:rPr sz="3050" spc="20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5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100" spc="4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-8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3100" spc="110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3100" spc="-3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3100" spc="91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050" spc="1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3050" spc="320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r>
              <a:rPr sz="3050" spc="-85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endParaRPr sz="3050" dirty="0">
              <a:latin typeface="Arial"/>
              <a:cs typeface="Arial"/>
            </a:endParaRPr>
          </a:p>
          <a:p>
            <a:pPr marL="528320">
              <a:lnSpc>
                <a:spcPct val="100000"/>
              </a:lnSpc>
              <a:spcBef>
                <a:spcPts val="1170"/>
              </a:spcBef>
            </a:pPr>
            <a:r>
              <a:rPr sz="2950" spc="-190" dirty="0">
                <a:solidFill>
                  <a:srgbClr val="010101"/>
                </a:solidFill>
                <a:latin typeface="Arial"/>
                <a:cs typeface="Arial"/>
              </a:rPr>
              <a:t>=&gt;</a:t>
            </a:r>
            <a:r>
              <a:rPr sz="295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55" dirty="0">
                <a:solidFill>
                  <a:srgbClr val="010101"/>
                </a:solidFill>
                <a:latin typeface="Times New Roman"/>
                <a:cs typeface="Times New Roman"/>
              </a:rPr>
              <a:t>5</a:t>
            </a:r>
            <a:endParaRPr sz="29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0848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Partitio</a:t>
            </a:r>
            <a:r>
              <a:rPr spc="-20" dirty="0"/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582729"/>
            <a:ext cx="7746683" cy="4108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latin typeface="Times New Roman"/>
                <a:cs typeface="Times New Roman"/>
              </a:rPr>
              <a:t>Data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10" dirty="0">
                <a:latin typeface="Times New Roman"/>
                <a:cs typeface="Times New Roman"/>
              </a:rPr>
              <a:t>are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45" dirty="0">
                <a:latin typeface="Times New Roman"/>
                <a:cs typeface="Times New Roman"/>
              </a:rPr>
              <a:t>p</a:t>
            </a:r>
            <a:r>
              <a:rPr sz="2800" spc="-70" dirty="0">
                <a:latin typeface="Times New Roman"/>
                <a:cs typeface="Times New Roman"/>
              </a:rPr>
              <a:t>lit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into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multipl</a:t>
            </a:r>
            <a:r>
              <a:rPr sz="2800" spc="35" dirty="0">
                <a:latin typeface="Times New Roman"/>
                <a:cs typeface="Times New Roman"/>
              </a:rPr>
              <a:t>e </a:t>
            </a:r>
            <a:r>
              <a:rPr sz="2800" spc="60" dirty="0">
                <a:latin typeface="Times New Roman"/>
                <a:cs typeface="Times New Roman"/>
              </a:rPr>
              <a:t>partitions</a:t>
            </a:r>
            <a:r>
              <a:rPr sz="2800" spc="55" dirty="0">
                <a:latin typeface="Times New Roman"/>
                <a:cs typeface="Times New Roman"/>
              </a:rPr>
              <a:t> by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hashin</a:t>
            </a:r>
            <a:r>
              <a:rPr sz="2800" spc="95" dirty="0">
                <a:latin typeface="Times New Roman"/>
                <a:cs typeface="Times New Roman"/>
              </a:rPr>
              <a:t>g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30" dirty="0" smtClean="0">
                <a:latin typeface="Times New Roman"/>
                <a:cs typeface="Times New Roman"/>
              </a:rPr>
              <a:t>fun</a:t>
            </a:r>
            <a:r>
              <a:rPr sz="2800" spc="20" dirty="0" smtClean="0">
                <a:latin typeface="Times New Roman"/>
                <a:cs typeface="Times New Roman"/>
              </a:rPr>
              <a:t>c</a:t>
            </a:r>
            <a:r>
              <a:rPr sz="2800" spc="40" dirty="0" smtClean="0">
                <a:latin typeface="Times New Roman"/>
                <a:cs typeface="Times New Roman"/>
              </a:rPr>
              <a:t>tion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latin typeface="Times New Roman"/>
                <a:cs typeface="Times New Roman"/>
              </a:rPr>
              <a:t>Ensure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60" dirty="0">
                <a:latin typeface="Times New Roman"/>
                <a:cs typeface="Times New Roman"/>
              </a:rPr>
              <a:t>partitions </a:t>
            </a:r>
            <a:r>
              <a:rPr sz="2800" spc="110" dirty="0">
                <a:latin typeface="Times New Roman"/>
                <a:cs typeface="Times New Roman"/>
              </a:rPr>
              <a:t>are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80" dirty="0" smtClean="0">
                <a:latin typeface="Times New Roman"/>
                <a:cs typeface="Times New Roman"/>
              </a:rPr>
              <a:t>balanced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319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5" dirty="0">
                <a:latin typeface="Times New Roman"/>
                <a:cs typeface="Times New Roman"/>
              </a:rPr>
              <a:t>Com</a:t>
            </a:r>
            <a:r>
              <a:rPr sz="2800" spc="110" dirty="0">
                <a:latin typeface="Times New Roman"/>
                <a:cs typeface="Times New Roman"/>
              </a:rPr>
              <a:t>m</a:t>
            </a:r>
            <a:r>
              <a:rPr sz="2800" spc="160" dirty="0">
                <a:latin typeface="Times New Roman"/>
                <a:cs typeface="Times New Roman"/>
              </a:rPr>
              <a:t>o</a:t>
            </a:r>
            <a:r>
              <a:rPr sz="2800" spc="165" dirty="0">
                <a:latin typeface="Times New Roman"/>
                <a:cs typeface="Times New Roman"/>
              </a:rPr>
              <a:t>n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siz</a:t>
            </a:r>
            <a:r>
              <a:rPr sz="2800" spc="20" dirty="0">
                <a:latin typeface="Times New Roman"/>
                <a:cs typeface="Times New Roman"/>
              </a:rPr>
              <a:t>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o</a:t>
            </a:r>
            <a:r>
              <a:rPr sz="2800" spc="35" dirty="0">
                <a:latin typeface="Times New Roman"/>
                <a:cs typeface="Times New Roman"/>
              </a:rPr>
              <a:t>f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a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n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is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6</a:t>
            </a:r>
            <a:r>
              <a:rPr sz="2800" dirty="0">
                <a:latin typeface="Times New Roman"/>
                <a:cs typeface="Times New Roman"/>
              </a:rPr>
              <a:t>4</a:t>
            </a:r>
            <a:r>
              <a:rPr sz="2800" spc="10" dirty="0">
                <a:latin typeface="Times New Roman"/>
                <a:cs typeface="Times New Roman"/>
              </a:rPr>
              <a:t>M</a:t>
            </a:r>
            <a:r>
              <a:rPr sz="2800" spc="-210" dirty="0">
                <a:latin typeface="Times New Roman"/>
                <a:cs typeface="Times New Roman"/>
              </a:rPr>
              <a:t>B,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05" dirty="0">
                <a:latin typeface="Times New Roman"/>
                <a:cs typeface="Times New Roman"/>
              </a:rPr>
              <a:t>co</a:t>
            </a:r>
            <a:r>
              <a:rPr sz="2800" spc="175" dirty="0">
                <a:latin typeface="Times New Roman"/>
                <a:cs typeface="Times New Roman"/>
              </a:rPr>
              <a:t>m</a:t>
            </a:r>
            <a:r>
              <a:rPr sz="2800" spc="210" dirty="0">
                <a:latin typeface="Times New Roman"/>
                <a:cs typeface="Times New Roman"/>
              </a:rPr>
              <a:t>m</a:t>
            </a:r>
            <a:r>
              <a:rPr sz="2800" spc="145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n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170" dirty="0">
                <a:latin typeface="Times New Roman"/>
                <a:cs typeface="Times New Roman"/>
              </a:rPr>
              <a:t>numb</a:t>
            </a:r>
            <a:r>
              <a:rPr sz="2800" spc="14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o</a:t>
            </a:r>
            <a:r>
              <a:rPr sz="2800" spc="-114" dirty="0">
                <a:latin typeface="Times New Roman"/>
                <a:cs typeface="Times New Roman"/>
              </a:rPr>
              <a:t>f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80" dirty="0" smtClean="0">
                <a:latin typeface="Times New Roman"/>
                <a:cs typeface="Times New Roman"/>
              </a:rPr>
              <a:t>p</a:t>
            </a:r>
            <a:r>
              <a:rPr sz="2800" spc="165" dirty="0" smtClean="0">
                <a:latin typeface="Times New Roman"/>
                <a:cs typeface="Times New Roman"/>
              </a:rPr>
              <a:t>a</a:t>
            </a:r>
            <a:r>
              <a:rPr sz="2800" spc="15" dirty="0" smtClean="0">
                <a:latin typeface="Times New Roman"/>
                <a:cs typeface="Times New Roman"/>
              </a:rPr>
              <a:t>rtiti</a:t>
            </a:r>
            <a:r>
              <a:rPr sz="2800" spc="35" dirty="0" smtClean="0">
                <a:latin typeface="Times New Roman"/>
                <a:cs typeface="Times New Roman"/>
              </a:rPr>
              <a:t>o</a:t>
            </a:r>
            <a:r>
              <a:rPr sz="2800" spc="125" dirty="0" smtClean="0">
                <a:latin typeface="Times New Roman"/>
                <a:cs typeface="Times New Roman"/>
              </a:rPr>
              <a:t>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sz="2800" spc="-60" dirty="0" smtClean="0">
                <a:latin typeface="Times New Roman"/>
                <a:cs typeface="Times New Roman"/>
              </a:rPr>
              <a:t>is</a:t>
            </a:r>
            <a:r>
              <a:rPr sz="2800" spc="65" dirty="0" smtClean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2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o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3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times </a:t>
            </a:r>
            <a:r>
              <a:rPr sz="2800" spc="50" dirty="0">
                <a:latin typeface="Times New Roman"/>
                <a:cs typeface="Times New Roman"/>
              </a:rPr>
              <a:t>o</a:t>
            </a:r>
            <a:r>
              <a:rPr sz="2800" spc="35" dirty="0">
                <a:latin typeface="Times New Roman"/>
                <a:cs typeface="Times New Roman"/>
              </a:rPr>
              <a:t>f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#</a:t>
            </a:r>
            <a:r>
              <a:rPr sz="2800" spc="50" dirty="0" smtClean="0">
                <a:latin typeface="Times New Roman"/>
                <a:cs typeface="Times New Roman"/>
              </a:rPr>
              <a:t>wor</a:t>
            </a:r>
            <a:r>
              <a:rPr sz="2800" spc="60" dirty="0" smtClean="0">
                <a:latin typeface="Times New Roman"/>
                <a:cs typeface="Times New Roman"/>
              </a:rPr>
              <a:t>k</a:t>
            </a:r>
            <a:r>
              <a:rPr sz="2800" spc="75" dirty="0" smtClean="0">
                <a:latin typeface="Times New Roman"/>
                <a:cs typeface="Times New Roman"/>
              </a:rPr>
              <a:t>er</a:t>
            </a:r>
            <a:r>
              <a:rPr sz="2800" spc="80" dirty="0" smtClean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319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latin typeface="Times New Roman"/>
                <a:cs typeface="Times New Roman"/>
              </a:rPr>
              <a:t>Le</a:t>
            </a:r>
            <a:r>
              <a:rPr sz="2800" spc="-45" dirty="0">
                <a:latin typeface="Times New Roman"/>
                <a:cs typeface="Times New Roman"/>
              </a:rPr>
              <a:t>s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n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45" dirty="0">
                <a:latin typeface="Times New Roman"/>
                <a:cs typeface="Times New Roman"/>
              </a:rPr>
              <a:t>o</a:t>
            </a:r>
            <a:r>
              <a:rPr sz="2800" spc="90" dirty="0">
                <a:latin typeface="Times New Roman"/>
                <a:cs typeface="Times New Roman"/>
              </a:rPr>
              <a:t>metime</a:t>
            </a:r>
            <a:r>
              <a:rPr sz="2800" spc="75" dirty="0">
                <a:latin typeface="Times New Roman"/>
                <a:cs typeface="Times New Roman"/>
              </a:rPr>
              <a:t>s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60" dirty="0">
                <a:latin typeface="Times New Roman"/>
                <a:cs typeface="Times New Roman"/>
              </a:rPr>
              <a:t>ma</a:t>
            </a:r>
            <a:r>
              <a:rPr sz="2800" spc="55" dirty="0">
                <a:latin typeface="Times New Roman"/>
                <a:cs typeface="Times New Roman"/>
              </a:rPr>
              <a:t>y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90" dirty="0">
                <a:latin typeface="Times New Roman"/>
                <a:cs typeface="Times New Roman"/>
              </a:rPr>
              <a:t>lead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t</a:t>
            </a:r>
            <a:r>
              <a:rPr sz="2800" spc="195" dirty="0">
                <a:latin typeface="Times New Roman"/>
                <a:cs typeface="Times New Roman"/>
              </a:rPr>
              <a:t>o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better</a:t>
            </a:r>
            <a:r>
              <a:rPr sz="2800" spc="70" dirty="0">
                <a:latin typeface="Times New Roman"/>
                <a:cs typeface="Times New Roman"/>
              </a:rPr>
              <a:t> per</a:t>
            </a:r>
            <a:r>
              <a:rPr sz="2800" spc="60" dirty="0">
                <a:latin typeface="Times New Roman"/>
                <a:cs typeface="Times New Roman"/>
              </a:rPr>
              <a:t>f</a:t>
            </a:r>
            <a:r>
              <a:rPr sz="2800" spc="130" dirty="0">
                <a:latin typeface="Times New Roman"/>
                <a:cs typeface="Times New Roman"/>
              </a:rPr>
              <a:t>orm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75" dirty="0">
                <a:latin typeface="Times New Roman"/>
                <a:cs typeface="Times New Roman"/>
              </a:rPr>
              <a:t>n</a:t>
            </a:r>
            <a:r>
              <a:rPr sz="2800" spc="60" dirty="0">
                <a:latin typeface="Times New Roman"/>
                <a:cs typeface="Times New Roman"/>
              </a:rPr>
              <a:t>c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125" dirty="0" smtClean="0">
                <a:latin typeface="Times New Roman"/>
                <a:cs typeface="Times New Roman"/>
              </a:rPr>
              <a:t>because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sz="2800" spc="35" dirty="0" smtClean="0">
                <a:latin typeface="Times New Roman"/>
                <a:cs typeface="Times New Roman"/>
              </a:rPr>
              <a:t>of</a:t>
            </a:r>
            <a:r>
              <a:rPr sz="2800" spc="80" dirty="0" smtClean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125" dirty="0">
                <a:latin typeface="Times New Roman"/>
                <a:cs typeface="Times New Roman"/>
              </a:rPr>
              <a:t>o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05" dirty="0">
                <a:latin typeface="Times New Roman"/>
                <a:cs typeface="Times New Roman"/>
              </a:rPr>
              <a:t>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of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“pa</a:t>
            </a:r>
            <a:r>
              <a:rPr sz="2800" spc="20" dirty="0">
                <a:latin typeface="Times New Roman"/>
                <a:cs typeface="Times New Roman"/>
              </a:rPr>
              <a:t>r</a:t>
            </a:r>
            <a:r>
              <a:rPr sz="2800" spc="15" dirty="0">
                <a:latin typeface="Times New Roman"/>
                <a:cs typeface="Times New Roman"/>
              </a:rPr>
              <a:t>titi</a:t>
            </a:r>
            <a:r>
              <a:rPr sz="2800" spc="30" dirty="0">
                <a:latin typeface="Times New Roman"/>
                <a:cs typeface="Times New Roman"/>
              </a:rPr>
              <a:t>o</a:t>
            </a:r>
            <a:r>
              <a:rPr sz="2800" spc="-70" dirty="0">
                <a:latin typeface="Times New Roman"/>
                <a:cs typeface="Times New Roman"/>
              </a:rPr>
              <a:t>n</a:t>
            </a:r>
            <a:r>
              <a:rPr sz="2800" spc="-70" dirty="0" smtClean="0">
                <a:latin typeface="Times New Roman"/>
                <a:cs typeface="Times New Roman"/>
              </a:rPr>
              <a:t>”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5" dirty="0">
                <a:latin typeface="Times New Roman"/>
                <a:cs typeface="Times New Roman"/>
              </a:rPr>
              <a:t>Repa</a:t>
            </a:r>
            <a:r>
              <a:rPr sz="2800" spc="40" dirty="0">
                <a:latin typeface="Times New Roman"/>
                <a:cs typeface="Times New Roman"/>
              </a:rPr>
              <a:t>r</a:t>
            </a:r>
            <a:r>
              <a:rPr sz="2800" spc="35" dirty="0">
                <a:latin typeface="Times New Roman"/>
                <a:cs typeface="Times New Roman"/>
              </a:rPr>
              <a:t>tition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</a:t>
            </a:r>
            <a:r>
              <a:rPr sz="2800" spc="25" dirty="0">
                <a:latin typeface="Times New Roman"/>
                <a:cs typeface="Times New Roman"/>
              </a:rPr>
              <a:t>c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num)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861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600"/>
            <a:ext cx="9144000" cy="53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69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3774" y="511120"/>
            <a:ext cx="3061437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b="1" spc="-685" dirty="0">
                <a:solidFill>
                  <a:srgbClr val="030303"/>
                </a:solidFill>
                <a:latin typeface="Arial"/>
                <a:cs typeface="Arial"/>
              </a:rPr>
              <a:t>E</a:t>
            </a:r>
            <a:r>
              <a:rPr sz="3800" b="1" spc="-340" dirty="0">
                <a:solidFill>
                  <a:srgbClr val="030303"/>
                </a:solidFill>
                <a:latin typeface="Arial"/>
                <a:cs typeface="Arial"/>
              </a:rPr>
              <a:t>xa</a:t>
            </a:r>
            <a:r>
              <a:rPr sz="3800" b="1" spc="-484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3800" b="1" spc="-105" dirty="0">
                <a:solidFill>
                  <a:srgbClr val="030303"/>
                </a:solidFill>
                <a:latin typeface="Arial"/>
                <a:cs typeface="Arial"/>
              </a:rPr>
              <a:t>m</a:t>
            </a:r>
            <a:r>
              <a:rPr sz="3800" b="1" spc="195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3800" b="1" spc="-170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3800" b="1" spc="-110" dirty="0">
                <a:solidFill>
                  <a:srgbClr val="030303"/>
                </a:solidFill>
                <a:latin typeface="Arial"/>
                <a:cs typeface="Arial"/>
              </a:rPr>
              <a:t>e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507" y="1651777"/>
            <a:ext cx="7525614" cy="4369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30303"/>
              </a:buClr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solidFill>
                  <a:srgbClr val="030303"/>
                </a:solidFill>
                <a:latin typeface="Arial"/>
                <a:cs typeface="Arial"/>
              </a:rPr>
              <a:t>data</a:t>
            </a:r>
            <a:r>
              <a:rPr sz="2800" spc="1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30303"/>
                </a:solidFill>
                <a:latin typeface="Arial"/>
                <a:cs typeface="Arial"/>
              </a:rPr>
              <a:t>=</a:t>
            </a:r>
            <a:r>
              <a:rPr sz="2800" spc="-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-114" dirty="0">
                <a:solidFill>
                  <a:srgbClr val="030303"/>
                </a:solidFill>
                <a:latin typeface="Arial"/>
                <a:cs typeface="Arial"/>
              </a:rPr>
              <a:t>sc</a:t>
            </a:r>
            <a:r>
              <a:rPr sz="2800" spc="125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00" spc="-50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800" spc="15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00" spc="10" dirty="0">
                <a:solidFill>
                  <a:srgbClr val="030303"/>
                </a:solidFill>
                <a:latin typeface="Arial"/>
                <a:cs typeface="Arial"/>
              </a:rPr>
              <a:t>rallelize(</a:t>
            </a:r>
            <a:r>
              <a:rPr sz="2800" spc="-43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270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800" spc="-14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800" spc="110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800" spc="93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00" spc="-65" dirty="0">
                <a:solidFill>
                  <a:srgbClr val="030303"/>
                </a:solidFill>
                <a:latin typeface="Arial"/>
                <a:cs typeface="Arial"/>
              </a:rPr>
              <a:t>2)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15"/>
              </a:spcBef>
              <a:buClr>
                <a:srgbClr val="030303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data</a:t>
            </a:r>
            <a:r>
              <a:rPr sz="2800" spc="-80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00" spc="20" dirty="0">
                <a:solidFill>
                  <a:srgbClr val="030303"/>
                </a:solidFill>
                <a:latin typeface="Arial"/>
                <a:cs typeface="Arial"/>
              </a:rPr>
              <a:t>fore</a:t>
            </a:r>
            <a:r>
              <a:rPr sz="2800" spc="36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00" spc="-145" dirty="0">
                <a:solidFill>
                  <a:srgbClr val="030303"/>
                </a:solidFill>
                <a:latin typeface="Arial"/>
                <a:cs typeface="Arial"/>
              </a:rPr>
              <a:t>chPa</a:t>
            </a:r>
            <a:r>
              <a:rPr sz="2800" spc="-42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229" dirty="0">
                <a:solidFill>
                  <a:srgbClr val="030303"/>
                </a:solidFill>
                <a:latin typeface="Arial"/>
                <a:cs typeface="Arial"/>
              </a:rPr>
              <a:t>rt</a:t>
            </a:r>
            <a:r>
              <a:rPr sz="2800" spc="-114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800" spc="300" dirty="0">
                <a:solidFill>
                  <a:srgbClr val="030303"/>
                </a:solidFill>
                <a:latin typeface="Arial"/>
                <a:cs typeface="Arial"/>
              </a:rPr>
              <a:t>t</a:t>
            </a:r>
            <a:r>
              <a:rPr sz="2800" spc="229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on(</a:t>
            </a:r>
            <a:r>
              <a:rPr sz="2800" spc="-52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160" dirty="0">
                <a:solidFill>
                  <a:srgbClr val="030303"/>
                </a:solidFill>
                <a:latin typeface="Arial"/>
                <a:cs typeface="Arial"/>
              </a:rPr>
              <a:t>pri</a:t>
            </a:r>
            <a:r>
              <a:rPr sz="2800" spc="110" dirty="0">
                <a:solidFill>
                  <a:srgbClr val="030303"/>
                </a:solidFill>
                <a:latin typeface="Arial"/>
                <a:cs typeface="Arial"/>
              </a:rPr>
              <a:t>ntf)</a:t>
            </a:r>
            <a:endParaRPr sz="28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790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10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640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400" spc="60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00" spc="350" dirty="0">
                <a:solidFill>
                  <a:srgbClr val="030303"/>
                </a:solidFill>
                <a:latin typeface="Arial"/>
                <a:cs typeface="Arial"/>
              </a:rPr>
              <a:t>:</a:t>
            </a:r>
            <a:r>
              <a:rPr sz="2400" spc="-2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endParaRPr sz="24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795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10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30303"/>
                </a:solidFill>
                <a:latin typeface="Arial"/>
                <a:cs typeface="Arial"/>
              </a:rPr>
              <a:t>P2:</a:t>
            </a:r>
            <a:r>
              <a:rPr sz="2400" spc="4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4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8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35"/>
              </a:spcBef>
              <a:buClr>
                <a:srgbClr val="030303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data</a:t>
            </a:r>
            <a:r>
              <a:rPr sz="2800" spc="70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00" spc="-6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30303"/>
                </a:solidFill>
                <a:latin typeface="Arial"/>
                <a:cs typeface="Arial"/>
              </a:rPr>
              <a:t>ggre</a:t>
            </a: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g</a:t>
            </a:r>
            <a:r>
              <a:rPr sz="2800" spc="114" dirty="0">
                <a:solidFill>
                  <a:srgbClr val="030303"/>
                </a:solidFill>
                <a:latin typeface="Arial"/>
                <a:cs typeface="Arial"/>
              </a:rPr>
              <a:t>ate</a:t>
            </a:r>
            <a:r>
              <a:rPr sz="2800" spc="90" dirty="0">
                <a:solidFill>
                  <a:srgbClr val="030303"/>
                </a:solidFill>
                <a:latin typeface="Arial"/>
                <a:cs typeface="Arial"/>
              </a:rPr>
              <a:t>(</a:t>
            </a:r>
            <a:r>
              <a:rPr sz="2800" spc="-19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800" spc="57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00" spc="-4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15" dirty="0">
                <a:solidFill>
                  <a:srgbClr val="030303"/>
                </a:solidFill>
                <a:latin typeface="Arial"/>
                <a:cs typeface="Arial"/>
              </a:rPr>
              <a:t>ad</a:t>
            </a:r>
            <a:r>
              <a:rPr sz="2800" spc="95" dirty="0">
                <a:solidFill>
                  <a:srgbClr val="030303"/>
                </a:solidFill>
                <a:latin typeface="Arial"/>
                <a:cs typeface="Arial"/>
              </a:rPr>
              <a:t>d</a:t>
            </a:r>
            <a:r>
              <a:rPr sz="2800" spc="79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00" spc="1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dd)</a:t>
            </a:r>
            <a:endParaRPr sz="28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865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10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425" dirty="0">
                <a:solidFill>
                  <a:srgbClr val="030303"/>
                </a:solidFill>
                <a:latin typeface="Arial"/>
                <a:cs typeface="Arial"/>
              </a:rPr>
              <a:t>Pl</a:t>
            </a:r>
            <a:r>
              <a:rPr sz="2400" spc="-30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14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16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-15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030303"/>
                </a:solidFill>
                <a:latin typeface="Arial"/>
                <a:cs typeface="Arial"/>
              </a:rPr>
              <a:t>after</a:t>
            </a:r>
            <a:r>
              <a:rPr sz="2400" spc="18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030303"/>
                </a:solidFill>
                <a:latin typeface="Arial"/>
                <a:cs typeface="Arial"/>
              </a:rPr>
              <a:t>reduction</a:t>
            </a:r>
            <a:r>
              <a:rPr sz="2400" spc="5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85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720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10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030303"/>
                </a:solidFill>
                <a:latin typeface="Arial"/>
                <a:cs typeface="Arial"/>
              </a:rPr>
              <a:t>P2</a:t>
            </a:r>
            <a:r>
              <a:rPr sz="2400" spc="-8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14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030303"/>
                </a:solidFill>
                <a:latin typeface="Arial"/>
                <a:cs typeface="Arial"/>
              </a:rPr>
              <a:t>+</a:t>
            </a:r>
            <a:r>
              <a:rPr sz="2400" spc="4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14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030303"/>
                </a:solidFill>
                <a:latin typeface="Arial"/>
                <a:cs typeface="Arial"/>
              </a:rPr>
              <a:t>=</a:t>
            </a:r>
            <a:r>
              <a:rPr sz="2400" spc="5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4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55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82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-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030303"/>
                </a:solidFill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795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33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fina</a:t>
            </a:r>
            <a:r>
              <a:rPr sz="2400" spc="-34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35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00" spc="350" dirty="0">
                <a:solidFill>
                  <a:srgbClr val="030303"/>
                </a:solidFill>
                <a:latin typeface="Arial"/>
                <a:cs typeface="Arial"/>
              </a:rPr>
              <a:t>:</a:t>
            </a:r>
            <a:r>
              <a:rPr sz="2400" spc="-2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14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030303"/>
                </a:solidFill>
                <a:latin typeface="Times New Roman"/>
                <a:cs typeface="Times New Roman"/>
              </a:rPr>
              <a:t>+</a:t>
            </a:r>
            <a:r>
              <a:rPr sz="2200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200" spc="-265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400" spc="24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55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75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30303"/>
                </a:solidFill>
                <a:latin typeface="Arial"/>
                <a:cs typeface="Arial"/>
              </a:rPr>
              <a:t>2]</a:t>
            </a:r>
            <a:r>
              <a:rPr sz="2400" spc="9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9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82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400" spc="-65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75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30303"/>
                </a:solidFill>
                <a:latin typeface="Arial"/>
                <a:cs typeface="Arial"/>
              </a:rPr>
              <a:t>2]</a:t>
            </a:r>
            <a:r>
              <a:rPr sz="2400" spc="9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-15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4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390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9776" y="584269"/>
            <a:ext cx="284656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720" dirty="0">
                <a:solidFill>
                  <a:srgbClr val="050305"/>
                </a:solidFill>
                <a:latin typeface="Arial"/>
                <a:cs typeface="Arial"/>
              </a:rPr>
              <a:t>E</a:t>
            </a:r>
            <a:r>
              <a:rPr sz="4000" b="1" spc="-335" dirty="0">
                <a:solidFill>
                  <a:srgbClr val="050305"/>
                </a:solidFill>
                <a:latin typeface="Arial"/>
                <a:cs typeface="Arial"/>
              </a:rPr>
              <a:t>xa</a:t>
            </a:r>
            <a:r>
              <a:rPr sz="4000" b="1" spc="-5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4000" b="1" spc="-40" dirty="0">
                <a:solidFill>
                  <a:srgbClr val="050305"/>
                </a:solidFill>
                <a:latin typeface="Arial"/>
                <a:cs typeface="Arial"/>
              </a:rPr>
              <a:t>m</a:t>
            </a:r>
            <a:r>
              <a:rPr sz="4000" b="1" spc="225" dirty="0">
                <a:solidFill>
                  <a:srgbClr val="050305"/>
                </a:solidFill>
                <a:latin typeface="Arial"/>
                <a:cs typeface="Arial"/>
              </a:rPr>
              <a:t>p</a:t>
            </a:r>
            <a:r>
              <a:rPr sz="4000" b="1" spc="-175" dirty="0">
                <a:solidFill>
                  <a:srgbClr val="050305"/>
                </a:solidFill>
                <a:latin typeface="Arial"/>
                <a:cs typeface="Arial"/>
              </a:rPr>
              <a:t>l</a:t>
            </a:r>
            <a:r>
              <a:rPr sz="4000" b="1" spc="-90" dirty="0">
                <a:solidFill>
                  <a:srgbClr val="050305"/>
                </a:solidFill>
                <a:latin typeface="Arial"/>
                <a:cs typeface="Arial"/>
              </a:rPr>
              <a:t>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339" y="1734723"/>
            <a:ext cx="8283863" cy="3216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015" indent="-361315">
              <a:lnSpc>
                <a:spcPct val="100000"/>
              </a:lnSpc>
              <a:buClr>
                <a:srgbClr val="050305"/>
              </a:buClr>
              <a:buFont typeface="Arial"/>
              <a:buChar char="•"/>
              <a:tabLst>
                <a:tab pos="374650" algn="l"/>
              </a:tabLst>
            </a:pPr>
            <a:r>
              <a:rPr sz="2950" spc="-70" dirty="0">
                <a:solidFill>
                  <a:srgbClr val="050305"/>
                </a:solidFill>
                <a:latin typeface="Arial"/>
                <a:cs typeface="Arial"/>
              </a:rPr>
              <a:t>d</a:t>
            </a:r>
            <a:r>
              <a:rPr sz="2950" spc="100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950" spc="110" dirty="0">
                <a:solidFill>
                  <a:srgbClr val="050305"/>
                </a:solidFill>
                <a:latin typeface="Arial"/>
                <a:cs typeface="Arial"/>
              </a:rPr>
              <a:t>ta</a:t>
            </a:r>
            <a:r>
              <a:rPr sz="2950" spc="100" dirty="0">
                <a:solidFill>
                  <a:srgbClr val="050305"/>
                </a:solidFill>
                <a:latin typeface="Arial"/>
                <a:cs typeface="Arial"/>
              </a:rPr>
              <a:t>.</a:t>
            </a:r>
            <a:r>
              <a:rPr sz="2950" spc="-65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950" spc="10" dirty="0">
                <a:solidFill>
                  <a:srgbClr val="050305"/>
                </a:solidFill>
                <a:latin typeface="Arial"/>
                <a:cs typeface="Arial"/>
              </a:rPr>
              <a:t>ggre</a:t>
            </a:r>
            <a:r>
              <a:rPr sz="2950" spc="-15" dirty="0">
                <a:solidFill>
                  <a:srgbClr val="050305"/>
                </a:solidFill>
                <a:latin typeface="Arial"/>
                <a:cs typeface="Arial"/>
              </a:rPr>
              <a:t>g</a:t>
            </a:r>
            <a:r>
              <a:rPr sz="2950" spc="40" dirty="0">
                <a:solidFill>
                  <a:srgbClr val="050305"/>
                </a:solidFill>
                <a:latin typeface="Arial"/>
                <a:cs typeface="Arial"/>
              </a:rPr>
              <a:t>ate</a:t>
            </a:r>
            <a:r>
              <a:rPr sz="2950" spc="285" dirty="0">
                <a:solidFill>
                  <a:srgbClr val="050305"/>
                </a:solidFill>
                <a:latin typeface="Arial"/>
                <a:cs typeface="Arial"/>
              </a:rPr>
              <a:t>(</a:t>
            </a:r>
            <a:r>
              <a:rPr sz="2950" spc="-65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950" spc="605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950" spc="-51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65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950" spc="80" dirty="0">
                <a:solidFill>
                  <a:srgbClr val="050305"/>
                </a:solidFill>
                <a:latin typeface="Arial"/>
                <a:cs typeface="Arial"/>
              </a:rPr>
              <a:t>d</a:t>
            </a:r>
            <a:r>
              <a:rPr sz="2950" spc="114" dirty="0">
                <a:solidFill>
                  <a:srgbClr val="050305"/>
                </a:solidFill>
                <a:latin typeface="Arial"/>
                <a:cs typeface="Arial"/>
              </a:rPr>
              <a:t>d</a:t>
            </a:r>
            <a:r>
              <a:rPr sz="2950" spc="810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950" spc="-56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40" dirty="0">
                <a:solidFill>
                  <a:srgbClr val="050305"/>
                </a:solidFill>
                <a:latin typeface="Arial"/>
                <a:cs typeface="Arial"/>
              </a:rPr>
              <a:t>l</a:t>
            </a:r>
            <a:r>
              <a:rPr sz="2950" spc="114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950" spc="55" dirty="0">
                <a:solidFill>
                  <a:srgbClr val="050305"/>
                </a:solidFill>
                <a:latin typeface="Arial"/>
                <a:cs typeface="Arial"/>
              </a:rPr>
              <a:t>mbda</a:t>
            </a:r>
            <a:r>
              <a:rPr sz="2950" spc="27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160" dirty="0">
                <a:solidFill>
                  <a:srgbClr val="050305"/>
                </a:solidFill>
                <a:latin typeface="Arial"/>
                <a:cs typeface="Arial"/>
              </a:rPr>
              <a:t>U</a:t>
            </a:r>
            <a:r>
              <a:rPr sz="2950" spc="755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950" spc="90" dirty="0">
                <a:solidFill>
                  <a:srgbClr val="050305"/>
                </a:solidFill>
                <a:latin typeface="Arial"/>
                <a:cs typeface="Arial"/>
              </a:rPr>
              <a:t>v:</a:t>
            </a:r>
            <a:r>
              <a:rPr sz="2950" spc="8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45" dirty="0">
                <a:solidFill>
                  <a:srgbClr val="050305"/>
                </a:solidFill>
                <a:latin typeface="Arial"/>
                <a:cs typeface="Arial"/>
              </a:rPr>
              <a:t>U</a:t>
            </a:r>
            <a:r>
              <a:rPr sz="2950" spc="1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3900" spc="-125" dirty="0">
                <a:solidFill>
                  <a:srgbClr val="050305"/>
                </a:solidFill>
                <a:latin typeface="Arial"/>
                <a:cs typeface="Arial"/>
              </a:rPr>
              <a:t>*</a:t>
            </a:r>
            <a:r>
              <a:rPr sz="3900" spc="-19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40" dirty="0">
                <a:solidFill>
                  <a:srgbClr val="050305"/>
                </a:solidFill>
                <a:latin typeface="Arial"/>
                <a:cs typeface="Arial"/>
              </a:rPr>
              <a:t>v)</a:t>
            </a:r>
            <a:endParaRPr sz="2950" dirty="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  <a:spcBef>
                <a:spcPts val="1040"/>
              </a:spcBef>
            </a:pPr>
            <a:r>
              <a:rPr sz="2450" spc="1195" dirty="0">
                <a:solidFill>
                  <a:srgbClr val="050305"/>
                </a:solidFill>
                <a:latin typeface="Arial"/>
                <a:cs typeface="Arial"/>
              </a:rPr>
              <a:t>-</a:t>
            </a:r>
            <a:r>
              <a:rPr sz="2450" spc="-1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490" dirty="0">
                <a:solidFill>
                  <a:srgbClr val="050305"/>
                </a:solidFill>
                <a:latin typeface="Arial"/>
                <a:cs typeface="Arial"/>
              </a:rPr>
              <a:t>Pl</a:t>
            </a:r>
            <a:r>
              <a:rPr sz="2450" spc="-30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050305"/>
                </a:solidFill>
                <a:latin typeface="Arial"/>
                <a:cs typeface="Arial"/>
              </a:rPr>
              <a:t>=&gt;</a:t>
            </a:r>
            <a:r>
              <a:rPr sz="2450" spc="-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95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endParaRPr sz="2450" dirty="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  <a:spcBef>
                <a:spcPts val="1235"/>
              </a:spcBef>
            </a:pPr>
            <a:r>
              <a:rPr sz="2700" spc="1265" dirty="0">
                <a:solidFill>
                  <a:srgbClr val="050305"/>
                </a:solidFill>
                <a:latin typeface="Times New Roman"/>
                <a:cs typeface="Times New Roman"/>
              </a:rPr>
              <a:t>-</a:t>
            </a:r>
            <a:r>
              <a:rPr sz="2700" spc="-155" dirty="0">
                <a:solidFill>
                  <a:srgbClr val="050305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050305"/>
                </a:solidFill>
                <a:latin typeface="Times New Roman"/>
                <a:cs typeface="Times New Roman"/>
              </a:rPr>
              <a:t>P2</a:t>
            </a:r>
            <a:r>
              <a:rPr sz="2700" spc="85" dirty="0">
                <a:solidFill>
                  <a:srgbClr val="050305"/>
                </a:solidFill>
                <a:latin typeface="Times New Roman"/>
                <a:cs typeface="Times New Roman"/>
              </a:rPr>
              <a:t> </a:t>
            </a:r>
            <a:r>
              <a:rPr sz="2450" spc="55" dirty="0">
                <a:solidFill>
                  <a:srgbClr val="050305"/>
                </a:solidFill>
                <a:latin typeface="Arial"/>
                <a:cs typeface="Arial"/>
              </a:rPr>
              <a:t>=&gt;</a:t>
            </a:r>
            <a:r>
              <a:rPr sz="2450" spc="-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050305"/>
                </a:solidFill>
                <a:latin typeface="Arial"/>
                <a:cs typeface="Arial"/>
              </a:rPr>
              <a:t>3</a:t>
            </a:r>
            <a:endParaRPr sz="2450" dirty="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  <a:spcBef>
                <a:spcPts val="250"/>
              </a:spcBef>
            </a:pPr>
            <a:r>
              <a:rPr sz="2500" spc="1180" dirty="0">
                <a:solidFill>
                  <a:srgbClr val="050305"/>
                </a:solidFill>
                <a:latin typeface="Arial"/>
                <a:cs typeface="Arial"/>
              </a:rPr>
              <a:t>-</a:t>
            </a:r>
            <a:r>
              <a:rPr sz="2500" spc="-25" dirty="0">
                <a:solidFill>
                  <a:srgbClr val="050305"/>
                </a:solidFill>
                <a:latin typeface="Arial"/>
                <a:cs typeface="Arial"/>
              </a:rPr>
              <a:t> Fin</a:t>
            </a:r>
            <a:r>
              <a:rPr sz="2500" spc="135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450" spc="20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450" spc="395" dirty="0">
                <a:solidFill>
                  <a:srgbClr val="050305"/>
                </a:solidFill>
                <a:latin typeface="Arial"/>
                <a:cs typeface="Arial"/>
              </a:rPr>
              <a:t>:</a:t>
            </a:r>
            <a:r>
              <a:rPr sz="2450" spc="-26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114" dirty="0">
                <a:solidFill>
                  <a:srgbClr val="050305"/>
                </a:solidFill>
                <a:latin typeface="Arial"/>
                <a:cs typeface="Arial"/>
              </a:rPr>
              <a:t>[2]</a:t>
            </a:r>
            <a:r>
              <a:rPr sz="2450" spc="1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050305"/>
                </a:solidFill>
                <a:latin typeface="Arial"/>
                <a:cs typeface="Arial"/>
              </a:rPr>
              <a:t>+</a:t>
            </a:r>
            <a:r>
              <a:rPr sz="2500" spc="1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100" dirty="0">
                <a:solidFill>
                  <a:srgbClr val="050305"/>
                </a:solidFill>
                <a:latin typeface="Arial"/>
                <a:cs typeface="Arial"/>
              </a:rPr>
              <a:t>[</a:t>
            </a:r>
            <a:r>
              <a:rPr sz="2450" spc="60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450" spc="810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450" spc="80" dirty="0">
                <a:solidFill>
                  <a:srgbClr val="050305"/>
                </a:solidFill>
                <a:latin typeface="Arial"/>
                <a:cs typeface="Arial"/>
              </a:rPr>
              <a:t>3]</a:t>
            </a:r>
            <a:r>
              <a:rPr sz="2450" spc="17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050305"/>
                </a:solidFill>
                <a:latin typeface="Arial"/>
                <a:cs typeface="Arial"/>
              </a:rPr>
              <a:t>=&gt;</a:t>
            </a:r>
            <a:r>
              <a:rPr sz="2450" spc="-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450" spc="17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3400" spc="-15" dirty="0">
                <a:solidFill>
                  <a:srgbClr val="050305"/>
                </a:solidFill>
                <a:latin typeface="Arial"/>
                <a:cs typeface="Arial"/>
              </a:rPr>
              <a:t>*</a:t>
            </a:r>
            <a:r>
              <a:rPr sz="3400" spc="-12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95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450" spc="15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3400" spc="-110" dirty="0">
                <a:solidFill>
                  <a:srgbClr val="050305"/>
                </a:solidFill>
                <a:latin typeface="Arial"/>
                <a:cs typeface="Arial"/>
              </a:rPr>
              <a:t>* </a:t>
            </a:r>
            <a:r>
              <a:rPr sz="2450" spc="10" dirty="0">
                <a:solidFill>
                  <a:srgbClr val="050305"/>
                </a:solidFill>
                <a:latin typeface="Arial"/>
                <a:cs typeface="Arial"/>
              </a:rPr>
              <a:t>3</a:t>
            </a:r>
            <a:r>
              <a:rPr sz="2450" spc="7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85" dirty="0">
                <a:solidFill>
                  <a:srgbClr val="050305"/>
                </a:solidFill>
                <a:latin typeface="Arial"/>
                <a:cs typeface="Arial"/>
              </a:rPr>
              <a:t>=</a:t>
            </a:r>
            <a:r>
              <a:rPr sz="2450" spc="8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050305"/>
                </a:solidFill>
                <a:latin typeface="Arial"/>
                <a:cs typeface="Arial"/>
              </a:rPr>
              <a:t>1</a:t>
            </a:r>
            <a:r>
              <a:rPr sz="2450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endParaRPr sz="2450" dirty="0">
              <a:latin typeface="Arial"/>
              <a:cs typeface="Arial"/>
            </a:endParaRPr>
          </a:p>
          <a:p>
            <a:pPr marL="966469" marR="5080" indent="19685">
              <a:lnSpc>
                <a:spcPct val="121200"/>
              </a:lnSpc>
              <a:spcBef>
                <a:spcPts val="450"/>
              </a:spcBef>
            </a:pPr>
            <a:r>
              <a:rPr sz="2500" spc="-50" dirty="0">
                <a:solidFill>
                  <a:srgbClr val="050305"/>
                </a:solidFill>
                <a:latin typeface="Arial"/>
                <a:cs typeface="Arial"/>
              </a:rPr>
              <a:t>(</a:t>
            </a:r>
            <a:r>
              <a:rPr sz="2500" spc="160" dirty="0">
                <a:solidFill>
                  <a:srgbClr val="050305"/>
                </a:solidFill>
                <a:latin typeface="Arial"/>
                <a:cs typeface="Arial"/>
              </a:rPr>
              <a:t>w</a:t>
            </a:r>
            <a:r>
              <a:rPr sz="2500" spc="-37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050305"/>
                </a:solidFill>
                <a:latin typeface="Arial"/>
                <a:cs typeface="Arial"/>
              </a:rPr>
              <a:t>here</a:t>
            </a:r>
            <a:r>
              <a:rPr sz="2500" spc="12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155" dirty="0">
                <a:solidFill>
                  <a:srgbClr val="050305"/>
                </a:solidFill>
                <a:latin typeface="Arial"/>
                <a:cs typeface="Arial"/>
              </a:rPr>
              <a:t>[2]</a:t>
            </a:r>
            <a:r>
              <a:rPr sz="2500" spc="6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500" spc="-175" dirty="0">
                <a:solidFill>
                  <a:srgbClr val="050305"/>
                </a:solidFill>
                <a:latin typeface="Arial"/>
                <a:cs typeface="Arial"/>
              </a:rPr>
              <a:t>s</a:t>
            </a:r>
            <a:r>
              <a:rPr sz="2500" spc="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050305"/>
                </a:solidFill>
                <a:latin typeface="Arial"/>
                <a:cs typeface="Arial"/>
              </a:rPr>
              <a:t>zero</a:t>
            </a:r>
            <a:r>
              <a:rPr sz="2500" spc="45" dirty="0">
                <a:solidFill>
                  <a:srgbClr val="050305"/>
                </a:solidFill>
                <a:latin typeface="Arial"/>
                <a:cs typeface="Arial"/>
              </a:rPr>
              <a:t>V</a:t>
            </a:r>
            <a:r>
              <a:rPr sz="2500" spc="-125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500" spc="-459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050305"/>
                </a:solidFill>
                <a:latin typeface="Arial"/>
                <a:cs typeface="Arial"/>
              </a:rPr>
              <a:t>l</a:t>
            </a:r>
            <a:r>
              <a:rPr sz="2500" spc="150" dirty="0">
                <a:solidFill>
                  <a:srgbClr val="050305"/>
                </a:solidFill>
                <a:latin typeface="Arial"/>
                <a:cs typeface="Arial"/>
              </a:rPr>
              <a:t>u</a:t>
            </a:r>
            <a:r>
              <a:rPr sz="2500" spc="65" dirty="0">
                <a:solidFill>
                  <a:srgbClr val="050305"/>
                </a:solidFill>
                <a:latin typeface="Arial"/>
                <a:cs typeface="Arial"/>
              </a:rPr>
              <a:t>e</a:t>
            </a:r>
            <a:r>
              <a:rPr sz="2500" spc="875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500" spc="90" dirty="0">
                <a:solidFill>
                  <a:srgbClr val="050305"/>
                </a:solidFill>
                <a:latin typeface="Arial"/>
                <a:cs typeface="Arial"/>
              </a:rPr>
              <a:t>[</a:t>
            </a:r>
            <a:r>
              <a:rPr sz="2500" spc="30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500" spc="90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500" spc="100" dirty="0">
                <a:solidFill>
                  <a:srgbClr val="050305"/>
                </a:solidFill>
                <a:latin typeface="Arial"/>
                <a:cs typeface="Arial"/>
              </a:rPr>
              <a:t>3]</a:t>
            </a:r>
            <a:r>
              <a:rPr sz="2500" spc="15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500" spc="-90" dirty="0">
                <a:solidFill>
                  <a:srgbClr val="050305"/>
                </a:solidFill>
                <a:latin typeface="Arial"/>
                <a:cs typeface="Arial"/>
              </a:rPr>
              <a:t>s</a:t>
            </a:r>
            <a:r>
              <a:rPr sz="2500" spc="-4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185" dirty="0">
                <a:solidFill>
                  <a:srgbClr val="050305"/>
                </a:solidFill>
                <a:latin typeface="Arial"/>
                <a:cs typeface="Arial"/>
              </a:rPr>
              <a:t>the</a:t>
            </a:r>
            <a:r>
              <a:rPr sz="2500" spc="1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050305"/>
                </a:solidFill>
                <a:latin typeface="Arial"/>
                <a:cs typeface="Arial"/>
              </a:rPr>
              <a:t>li</a:t>
            </a:r>
            <a:r>
              <a:rPr sz="2500" dirty="0">
                <a:solidFill>
                  <a:srgbClr val="050305"/>
                </a:solidFill>
                <a:latin typeface="Arial"/>
                <a:cs typeface="Arial"/>
              </a:rPr>
              <a:t>st</a:t>
            </a:r>
            <a:r>
              <a:rPr sz="2500" spc="11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050305"/>
                </a:solidFill>
                <a:latin typeface="Arial"/>
                <a:cs typeface="Arial"/>
              </a:rPr>
              <a:t>of</a:t>
            </a:r>
            <a:r>
              <a:rPr sz="2500" spc="-8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050305"/>
                </a:solidFill>
                <a:latin typeface="Arial"/>
                <a:cs typeface="Arial"/>
              </a:rPr>
              <a:t>va</a:t>
            </a:r>
            <a:r>
              <a:rPr sz="2500" spc="-38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050305"/>
                </a:solidFill>
                <a:latin typeface="Arial"/>
                <a:cs typeface="Arial"/>
              </a:rPr>
              <a:t>lues</a:t>
            </a:r>
            <a:r>
              <a:rPr sz="2500" spc="4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175" dirty="0">
                <a:solidFill>
                  <a:srgbClr val="050305"/>
                </a:solidFill>
                <a:latin typeface="Arial"/>
                <a:cs typeface="Arial"/>
              </a:rPr>
              <a:t>from</a:t>
            </a:r>
            <a:r>
              <a:rPr sz="2500" spc="27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050305"/>
                </a:solidFill>
                <a:latin typeface="Arial"/>
                <a:cs typeface="Arial"/>
              </a:rPr>
              <a:t>p</a:t>
            </a:r>
            <a:r>
              <a:rPr sz="2500" spc="150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500" spc="250" dirty="0">
                <a:solidFill>
                  <a:srgbClr val="050305"/>
                </a:solidFill>
                <a:latin typeface="Arial"/>
                <a:cs typeface="Arial"/>
              </a:rPr>
              <a:t>rt</a:t>
            </a:r>
            <a:r>
              <a:rPr sz="2500" spc="5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500" spc="290" dirty="0">
                <a:solidFill>
                  <a:srgbClr val="050305"/>
                </a:solidFill>
                <a:latin typeface="Arial"/>
                <a:cs typeface="Arial"/>
              </a:rPr>
              <a:t>t</a:t>
            </a:r>
            <a:r>
              <a:rPr sz="2500" spc="185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500" spc="35" dirty="0">
                <a:solidFill>
                  <a:srgbClr val="050305"/>
                </a:solidFill>
                <a:latin typeface="Arial"/>
                <a:cs typeface="Arial"/>
              </a:rPr>
              <a:t>ons)</a:t>
            </a:r>
            <a:endParaRPr sz="2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495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40" dirty="0"/>
              <a:t>Comm</a:t>
            </a:r>
            <a:r>
              <a:rPr spc="125" dirty="0"/>
              <a:t>o</a:t>
            </a:r>
            <a:r>
              <a:rPr spc="150" dirty="0"/>
              <a:t>n</a:t>
            </a:r>
            <a:r>
              <a:rPr spc="45" dirty="0"/>
              <a:t> </a:t>
            </a:r>
            <a:r>
              <a:rPr spc="10" dirty="0"/>
              <a:t>Transformations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40022"/>
            <a:ext cx="7321293" cy="4213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35" dirty="0">
                <a:latin typeface="Times New Roman"/>
                <a:cs typeface="Times New Roman"/>
              </a:rPr>
              <a:t>p(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-60" dirty="0">
                <a:latin typeface="Times New Roman"/>
                <a:cs typeface="Times New Roman"/>
              </a:rPr>
              <a:t>p</a:t>
            </a:r>
            <a:r>
              <a:rPr sz="2800" spc="-75" dirty="0">
                <a:latin typeface="Times New Roman"/>
                <a:cs typeface="Times New Roman"/>
              </a:rPr>
              <a:t>V</a:t>
            </a:r>
            <a:r>
              <a:rPr sz="2800" spc="75" dirty="0">
                <a:latin typeface="Times New Roman"/>
                <a:cs typeface="Times New Roman"/>
              </a:rPr>
              <a:t>alu</a:t>
            </a:r>
            <a:r>
              <a:rPr sz="2800" spc="90" dirty="0">
                <a:latin typeface="Times New Roman"/>
                <a:cs typeface="Times New Roman"/>
              </a:rPr>
              <a:t>e</a:t>
            </a:r>
            <a:r>
              <a:rPr sz="2800" spc="3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i</a:t>
            </a:r>
            <a:r>
              <a:rPr sz="2800" spc="35" dirty="0">
                <a:latin typeface="Times New Roman"/>
                <a:cs typeface="Times New Roman"/>
              </a:rPr>
              <a:t>lte</a:t>
            </a:r>
            <a:r>
              <a:rPr sz="2800" spc="40" dirty="0">
                <a:latin typeface="Times New Roman"/>
                <a:cs typeface="Times New Roman"/>
              </a:rPr>
              <a:t>r</a:t>
            </a:r>
            <a:r>
              <a:rPr sz="2800" spc="-135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l</a:t>
            </a:r>
            <a:r>
              <a:rPr sz="2800" spc="40" dirty="0">
                <a:latin typeface="Times New Roman"/>
                <a:cs typeface="Times New Roman"/>
              </a:rPr>
              <a:t>at</a:t>
            </a:r>
            <a:r>
              <a:rPr sz="2800" spc="100" dirty="0">
                <a:latin typeface="Times New Roman"/>
                <a:cs typeface="Times New Roman"/>
              </a:rPr>
              <a:t>M</a:t>
            </a:r>
            <a:r>
              <a:rPr sz="2800" spc="170" dirty="0">
                <a:latin typeface="Times New Roman"/>
                <a:cs typeface="Times New Roman"/>
              </a:rPr>
              <a:t>ap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latin typeface="Times New Roman"/>
                <a:cs typeface="Times New Roman"/>
              </a:rPr>
              <a:t>re</a:t>
            </a:r>
            <a:r>
              <a:rPr sz="2800" spc="160" dirty="0">
                <a:latin typeface="Times New Roman"/>
                <a:cs typeface="Times New Roman"/>
              </a:rPr>
              <a:t>d</a:t>
            </a:r>
            <a:r>
              <a:rPr sz="2800" spc="-65" dirty="0">
                <a:latin typeface="Times New Roman"/>
                <a:cs typeface="Times New Roman"/>
              </a:rPr>
              <a:t>uceByK</a:t>
            </a:r>
            <a:r>
              <a:rPr sz="2800" spc="-45" dirty="0">
                <a:latin typeface="Times New Roman"/>
                <a:cs typeface="Times New Roman"/>
              </a:rPr>
              <a:t>e</a:t>
            </a:r>
            <a:r>
              <a:rPr sz="2800" spc="-120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0" dirty="0">
                <a:latin typeface="Times New Roman"/>
                <a:cs typeface="Times New Roman"/>
              </a:rPr>
              <a:t>gr</a:t>
            </a:r>
            <a:r>
              <a:rPr sz="2800" spc="160" dirty="0">
                <a:latin typeface="Times New Roman"/>
                <a:cs typeface="Times New Roman"/>
              </a:rPr>
              <a:t>o</a:t>
            </a:r>
            <a:r>
              <a:rPr sz="2800" spc="-114" dirty="0">
                <a:latin typeface="Times New Roman"/>
                <a:cs typeface="Times New Roman"/>
              </a:rPr>
              <a:t>upByK</a:t>
            </a:r>
            <a:r>
              <a:rPr sz="2800" spc="35" dirty="0">
                <a:latin typeface="Times New Roman"/>
                <a:cs typeface="Times New Roman"/>
              </a:rPr>
              <a:t>e</a:t>
            </a:r>
            <a:r>
              <a:rPr sz="2800" spc="30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50" dirty="0">
                <a:latin typeface="Times New Roman"/>
                <a:cs typeface="Times New Roman"/>
              </a:rPr>
              <a:t>o</a:t>
            </a:r>
            <a:r>
              <a:rPr sz="2800" spc="-100" dirty="0">
                <a:latin typeface="Times New Roman"/>
                <a:cs typeface="Times New Roman"/>
              </a:rPr>
              <a:t>rtByKe</a:t>
            </a:r>
            <a:r>
              <a:rPr sz="2800" spc="-114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([</a:t>
            </a:r>
            <a:r>
              <a:rPr sz="2800" spc="70" dirty="0">
                <a:latin typeface="Times New Roman"/>
                <a:cs typeface="Times New Roman"/>
              </a:rPr>
              <a:t>as</a:t>
            </a:r>
            <a:r>
              <a:rPr sz="2800" spc="65" dirty="0">
                <a:latin typeface="Times New Roman"/>
                <a:cs typeface="Times New Roman"/>
              </a:rPr>
              <a:t>c</a:t>
            </a:r>
            <a:r>
              <a:rPr sz="2800" spc="-110" dirty="0">
                <a:latin typeface="Times New Roman"/>
                <a:cs typeface="Times New Roman"/>
              </a:rPr>
              <a:t>],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[</a:t>
            </a:r>
            <a:r>
              <a:rPr sz="2800" spc="135" dirty="0">
                <a:latin typeface="Times New Roman"/>
                <a:cs typeface="Times New Roman"/>
              </a:rPr>
              <a:t>n</a:t>
            </a:r>
            <a:r>
              <a:rPr sz="2800" spc="130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mTas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latin typeface="Times New Roman"/>
                <a:cs typeface="Times New Roman"/>
              </a:rPr>
              <a:t>di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tinct(</a:t>
            </a:r>
            <a:r>
              <a:rPr sz="2800" spc="-30" dirty="0">
                <a:latin typeface="Times New Roman"/>
                <a:cs typeface="Times New Roman"/>
              </a:rPr>
              <a:t>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80" dirty="0">
                <a:latin typeface="Times New Roman"/>
                <a:cs typeface="Times New Roman"/>
              </a:rPr>
              <a:t>p</a:t>
            </a:r>
            <a:r>
              <a:rPr sz="2800" spc="95" dirty="0">
                <a:latin typeface="Times New Roman"/>
                <a:cs typeface="Times New Roman"/>
              </a:rPr>
              <a:t>Par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itio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6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3410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6664" y="679058"/>
            <a:ext cx="3659485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="1" spc="-195" dirty="0">
                <a:solidFill>
                  <a:srgbClr val="010103"/>
                </a:solidFill>
                <a:latin typeface="Arial"/>
                <a:cs typeface="Arial"/>
              </a:rPr>
              <a:t>m</a:t>
            </a:r>
            <a:r>
              <a:rPr sz="4350" b="1" spc="25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4350" b="1" spc="-145" dirty="0">
                <a:solidFill>
                  <a:srgbClr val="010103"/>
                </a:solidFill>
                <a:latin typeface="Arial"/>
                <a:cs typeface="Arial"/>
              </a:rPr>
              <a:t>p</a:t>
            </a:r>
            <a:r>
              <a:rPr sz="4350" b="1" spc="-185" dirty="0">
                <a:solidFill>
                  <a:srgbClr val="010103"/>
                </a:solidFill>
                <a:latin typeface="Arial"/>
                <a:cs typeface="Arial"/>
              </a:rPr>
              <a:t>(</a:t>
            </a:r>
            <a:r>
              <a:rPr sz="4350" b="1" spc="-160" dirty="0">
                <a:solidFill>
                  <a:srgbClr val="010103"/>
                </a:solidFill>
                <a:latin typeface="Arial"/>
                <a:cs typeface="Arial"/>
              </a:rPr>
              <a:t>fun</a:t>
            </a:r>
            <a:r>
              <a:rPr sz="4350" b="1" spc="260" dirty="0">
                <a:solidFill>
                  <a:srgbClr val="010103"/>
                </a:solidFill>
                <a:latin typeface="Arial"/>
                <a:cs typeface="Arial"/>
              </a:rPr>
              <a:t>c</a:t>
            </a:r>
            <a:r>
              <a:rPr sz="4350" b="1" spc="-235" dirty="0">
                <a:solidFill>
                  <a:srgbClr val="010103"/>
                </a:solidFill>
                <a:latin typeface="Arial"/>
                <a:cs typeface="Arial"/>
              </a:rPr>
              <a:t>)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080" y="1936364"/>
            <a:ext cx="8293341" cy="3602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9415" marR="5080" indent="-386715">
              <a:lnSpc>
                <a:spcPct val="115999"/>
              </a:lnSpc>
              <a:buClr>
                <a:srgbClr val="010103"/>
              </a:buClr>
              <a:buFont typeface="Arial"/>
              <a:buChar char="•"/>
              <a:tabLst>
                <a:tab pos="410845" algn="l"/>
              </a:tabLst>
            </a:pPr>
            <a:r>
              <a:rPr sz="3100" spc="50" dirty="0">
                <a:solidFill>
                  <a:srgbClr val="010103"/>
                </a:solidFill>
                <a:latin typeface="Arial"/>
                <a:cs typeface="Arial"/>
              </a:rPr>
              <a:t>m</a:t>
            </a:r>
            <a:r>
              <a:rPr sz="3100" spc="29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3100" spc="120" dirty="0">
                <a:solidFill>
                  <a:srgbClr val="010103"/>
                </a:solidFill>
                <a:latin typeface="Arial"/>
                <a:cs typeface="Arial"/>
              </a:rPr>
              <a:t>p(</a:t>
            </a:r>
            <a:r>
              <a:rPr sz="3100" spc="114" dirty="0">
                <a:solidFill>
                  <a:srgbClr val="010103"/>
                </a:solidFill>
                <a:latin typeface="Arial"/>
                <a:cs typeface="Arial"/>
              </a:rPr>
              <a:t>func</a:t>
            </a:r>
            <a:r>
              <a:rPr sz="3100" spc="90" dirty="0">
                <a:solidFill>
                  <a:srgbClr val="010103"/>
                </a:solidFill>
                <a:latin typeface="Arial"/>
                <a:cs typeface="Arial"/>
              </a:rPr>
              <a:t>)</a:t>
            </a:r>
            <a:r>
              <a:rPr sz="3100" spc="65" dirty="0">
                <a:solidFill>
                  <a:srgbClr val="010103"/>
                </a:solidFill>
                <a:latin typeface="Arial"/>
                <a:cs typeface="Arial"/>
              </a:rPr>
              <a:t>:</a:t>
            </a:r>
            <a:r>
              <a:rPr sz="3100" spc="-12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70" dirty="0">
                <a:solidFill>
                  <a:srgbClr val="010103"/>
                </a:solidFill>
                <a:latin typeface="Arial"/>
                <a:cs typeface="Arial"/>
              </a:rPr>
              <a:t>App</a:t>
            </a:r>
            <a:r>
              <a:rPr sz="3100" spc="200" dirty="0">
                <a:solidFill>
                  <a:srgbClr val="010103"/>
                </a:solidFill>
                <a:latin typeface="Arial"/>
                <a:cs typeface="Arial"/>
              </a:rPr>
              <a:t>l</a:t>
            </a:r>
            <a:r>
              <a:rPr sz="3100" spc="105" dirty="0">
                <a:solidFill>
                  <a:srgbClr val="010103"/>
                </a:solidFill>
                <a:latin typeface="Arial"/>
                <a:cs typeface="Arial"/>
              </a:rPr>
              <a:t>y</a:t>
            </a:r>
            <a:r>
              <a:rPr sz="3100" spc="10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19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3100" spc="5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60" dirty="0">
                <a:solidFill>
                  <a:srgbClr val="010103"/>
                </a:solidFill>
                <a:latin typeface="Arial"/>
                <a:cs typeface="Arial"/>
              </a:rPr>
              <a:t>funct</a:t>
            </a:r>
            <a:r>
              <a:rPr sz="3100" spc="265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100" dirty="0">
                <a:solidFill>
                  <a:srgbClr val="010103"/>
                </a:solidFill>
                <a:latin typeface="Arial"/>
                <a:cs typeface="Arial"/>
              </a:rPr>
              <a:t>on</a:t>
            </a:r>
            <a:r>
              <a:rPr sz="3100" spc="5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70" dirty="0">
                <a:solidFill>
                  <a:srgbClr val="010103"/>
                </a:solidFill>
                <a:latin typeface="Arial"/>
                <a:cs typeface="Arial"/>
              </a:rPr>
              <a:t>func</a:t>
            </a:r>
            <a:r>
              <a:rPr sz="3100" spc="12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254" dirty="0">
                <a:solidFill>
                  <a:srgbClr val="010103"/>
                </a:solidFill>
                <a:latin typeface="Arial"/>
                <a:cs typeface="Arial"/>
              </a:rPr>
              <a:t>to</a:t>
            </a:r>
            <a:r>
              <a:rPr sz="3100" spc="-1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3"/>
                </a:solidFill>
                <a:latin typeface="Arial"/>
                <a:cs typeface="Arial"/>
              </a:rPr>
              <a:t>e</a:t>
            </a:r>
            <a:r>
              <a:rPr sz="3100" spc="14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3100" spc="50" dirty="0">
                <a:solidFill>
                  <a:srgbClr val="010103"/>
                </a:solidFill>
                <a:latin typeface="Arial"/>
                <a:cs typeface="Arial"/>
              </a:rPr>
              <a:t>c</a:t>
            </a:r>
            <a:r>
              <a:rPr sz="3100" spc="135" dirty="0">
                <a:solidFill>
                  <a:srgbClr val="010103"/>
                </a:solidFill>
                <a:latin typeface="Arial"/>
                <a:cs typeface="Arial"/>
              </a:rPr>
              <a:t>h</a:t>
            </a:r>
            <a:r>
              <a:rPr sz="3100" spc="6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10" dirty="0">
                <a:solidFill>
                  <a:srgbClr val="010103"/>
                </a:solidFill>
                <a:latin typeface="Arial"/>
                <a:cs typeface="Arial"/>
              </a:rPr>
              <a:t>element</a:t>
            </a:r>
            <a:r>
              <a:rPr sz="3100" spc="35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50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135" dirty="0">
                <a:solidFill>
                  <a:srgbClr val="010103"/>
                </a:solidFill>
                <a:latin typeface="Arial"/>
                <a:cs typeface="Arial"/>
              </a:rPr>
              <a:t>n</a:t>
            </a:r>
            <a:r>
              <a:rPr sz="3100" spc="-1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50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165" dirty="0">
                <a:solidFill>
                  <a:srgbClr val="010103"/>
                </a:solidFill>
                <a:latin typeface="Arial"/>
                <a:cs typeface="Arial"/>
              </a:rPr>
              <a:t>nput</a:t>
            </a:r>
            <a:r>
              <a:rPr sz="3100" spc="17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210" dirty="0">
                <a:solidFill>
                  <a:srgbClr val="010103"/>
                </a:solidFill>
                <a:latin typeface="Arial"/>
                <a:cs typeface="Arial"/>
              </a:rPr>
              <a:t>R</a:t>
            </a:r>
            <a:r>
              <a:rPr sz="3100" spc="-90" dirty="0">
                <a:solidFill>
                  <a:srgbClr val="010103"/>
                </a:solidFill>
                <a:latin typeface="Arial"/>
                <a:cs typeface="Arial"/>
              </a:rPr>
              <a:t>DD</a:t>
            </a:r>
            <a:endParaRPr sz="3100" dirty="0">
              <a:latin typeface="Arial"/>
              <a:cs typeface="Arial"/>
            </a:endParaRPr>
          </a:p>
          <a:p>
            <a:pPr marL="506730">
              <a:lnSpc>
                <a:spcPct val="100000"/>
              </a:lnSpc>
              <a:spcBef>
                <a:spcPts val="1285"/>
              </a:spcBef>
            </a:pPr>
            <a:r>
              <a:rPr sz="2750" spc="1245" dirty="0">
                <a:solidFill>
                  <a:srgbClr val="010103"/>
                </a:solidFill>
                <a:latin typeface="Arial"/>
                <a:cs typeface="Arial"/>
              </a:rPr>
              <a:t>-</a:t>
            </a:r>
            <a:r>
              <a:rPr sz="2750" spc="-39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90" dirty="0">
                <a:solidFill>
                  <a:srgbClr val="010103"/>
                </a:solidFill>
                <a:latin typeface="Arial"/>
                <a:cs typeface="Arial"/>
              </a:rPr>
              <a:t>func</a:t>
            </a:r>
            <a:r>
              <a:rPr sz="2750" spc="31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60" dirty="0">
                <a:solidFill>
                  <a:srgbClr val="010103"/>
                </a:solidFill>
                <a:latin typeface="Arial"/>
                <a:cs typeface="Arial"/>
              </a:rPr>
              <a:t>returns</a:t>
            </a:r>
            <a:r>
              <a:rPr sz="2750" spc="7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2750" spc="-2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-105" dirty="0">
                <a:solidFill>
                  <a:srgbClr val="010103"/>
                </a:solidFill>
                <a:latin typeface="Arial"/>
                <a:cs typeface="Arial"/>
              </a:rPr>
              <a:t>va</a:t>
            </a:r>
            <a:r>
              <a:rPr sz="2750" spc="-42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60" dirty="0">
                <a:solidFill>
                  <a:srgbClr val="010103"/>
                </a:solidFill>
                <a:latin typeface="Arial"/>
                <a:cs typeface="Arial"/>
              </a:rPr>
              <a:t>l</a:t>
            </a:r>
            <a:r>
              <a:rPr sz="2750" spc="75" dirty="0">
                <a:solidFill>
                  <a:srgbClr val="010103"/>
                </a:solidFill>
                <a:latin typeface="Arial"/>
                <a:cs typeface="Arial"/>
              </a:rPr>
              <a:t>ue</a:t>
            </a:r>
            <a:r>
              <a:rPr sz="275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60" dirty="0">
                <a:solidFill>
                  <a:srgbClr val="010103"/>
                </a:solidFill>
                <a:latin typeface="Arial"/>
                <a:cs typeface="Arial"/>
              </a:rPr>
              <a:t>(could</a:t>
            </a:r>
            <a:r>
              <a:rPr sz="2750" spc="9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10103"/>
                </a:solidFill>
                <a:latin typeface="Arial"/>
                <a:cs typeface="Arial"/>
              </a:rPr>
              <a:t>be</a:t>
            </a:r>
            <a:r>
              <a:rPr sz="2750" spc="1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-185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2750" spc="17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60" dirty="0">
                <a:solidFill>
                  <a:srgbClr val="010103"/>
                </a:solidFill>
                <a:latin typeface="Arial"/>
                <a:cs typeface="Arial"/>
              </a:rPr>
              <a:t>l</a:t>
            </a:r>
            <a:r>
              <a:rPr sz="2750" spc="65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2750" dirty="0">
                <a:solidFill>
                  <a:srgbClr val="010103"/>
                </a:solidFill>
                <a:latin typeface="Arial"/>
                <a:cs typeface="Arial"/>
              </a:rPr>
              <a:t>st</a:t>
            </a:r>
            <a:r>
              <a:rPr sz="2750" spc="5" dirty="0">
                <a:solidFill>
                  <a:srgbClr val="010103"/>
                </a:solidFill>
                <a:latin typeface="Arial"/>
                <a:cs typeface="Arial"/>
              </a:rPr>
              <a:t>)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388620" marR="710565" indent="-375920">
              <a:lnSpc>
                <a:spcPct val="115999"/>
              </a:lnSpc>
              <a:buClr>
                <a:srgbClr val="010103"/>
              </a:buClr>
              <a:buFont typeface="Arial"/>
              <a:buChar char="•"/>
              <a:tabLst>
                <a:tab pos="400050" algn="l"/>
              </a:tabLst>
            </a:pPr>
            <a:r>
              <a:rPr sz="3100" spc="155" dirty="0">
                <a:solidFill>
                  <a:srgbClr val="010103"/>
                </a:solidFill>
                <a:latin typeface="Arial"/>
                <a:cs typeface="Arial"/>
              </a:rPr>
              <a:t>Output</a:t>
            </a:r>
            <a:r>
              <a:rPr sz="3100" spc="16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70" dirty="0">
                <a:solidFill>
                  <a:srgbClr val="010103"/>
                </a:solidFill>
                <a:latin typeface="Arial"/>
                <a:cs typeface="Arial"/>
              </a:rPr>
              <a:t>the</a:t>
            </a:r>
            <a:r>
              <a:rPr sz="3100" spc="19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30" dirty="0">
                <a:solidFill>
                  <a:srgbClr val="010103"/>
                </a:solidFill>
                <a:latin typeface="Arial"/>
                <a:cs typeface="Arial"/>
              </a:rPr>
              <a:t>new</a:t>
            </a:r>
            <a:r>
              <a:rPr sz="3100" spc="16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295" dirty="0">
                <a:solidFill>
                  <a:srgbClr val="010103"/>
                </a:solidFill>
                <a:latin typeface="Arial"/>
                <a:cs typeface="Arial"/>
              </a:rPr>
              <a:t>R</a:t>
            </a:r>
            <a:r>
              <a:rPr sz="3100" spc="-90" dirty="0">
                <a:solidFill>
                  <a:srgbClr val="010103"/>
                </a:solidFill>
                <a:latin typeface="Arial"/>
                <a:cs typeface="Arial"/>
              </a:rPr>
              <a:t>DD</a:t>
            </a:r>
            <a:r>
              <a:rPr sz="310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45" dirty="0">
                <a:solidFill>
                  <a:srgbClr val="010103"/>
                </a:solidFill>
                <a:latin typeface="Arial"/>
                <a:cs typeface="Arial"/>
              </a:rPr>
              <a:t>conta</a:t>
            </a:r>
            <a:r>
              <a:rPr sz="3100" spc="-53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50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204" dirty="0">
                <a:solidFill>
                  <a:srgbClr val="010103"/>
                </a:solidFill>
                <a:latin typeface="Arial"/>
                <a:cs typeface="Arial"/>
              </a:rPr>
              <a:t>n</a:t>
            </a:r>
            <a:r>
              <a:rPr sz="3100" spc="85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120" dirty="0">
                <a:solidFill>
                  <a:srgbClr val="010103"/>
                </a:solidFill>
                <a:latin typeface="Arial"/>
                <a:cs typeface="Arial"/>
              </a:rPr>
              <a:t>ng</a:t>
            </a:r>
            <a:r>
              <a:rPr sz="3100" spc="-23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010103"/>
                </a:solidFill>
                <a:latin typeface="Arial"/>
                <a:cs typeface="Arial"/>
              </a:rPr>
              <a:t>the</a:t>
            </a:r>
            <a:r>
              <a:rPr sz="3100" spc="8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75" dirty="0">
                <a:solidFill>
                  <a:srgbClr val="010103"/>
                </a:solidFill>
                <a:latin typeface="Arial"/>
                <a:cs typeface="Arial"/>
              </a:rPr>
              <a:t>tr</a:t>
            </a:r>
            <a:r>
              <a:rPr sz="3100" spc="509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3100" spc="95" dirty="0">
                <a:solidFill>
                  <a:srgbClr val="010103"/>
                </a:solidFill>
                <a:latin typeface="Arial"/>
                <a:cs typeface="Arial"/>
              </a:rPr>
              <a:t>nsformed</a:t>
            </a:r>
            <a:r>
              <a:rPr sz="3100" spc="4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70" dirty="0">
                <a:solidFill>
                  <a:srgbClr val="010103"/>
                </a:solidFill>
                <a:latin typeface="Arial"/>
                <a:cs typeface="Arial"/>
              </a:rPr>
              <a:t>va</a:t>
            </a:r>
            <a:r>
              <a:rPr sz="3100" spc="-45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010103"/>
                </a:solidFill>
                <a:latin typeface="Arial"/>
                <a:cs typeface="Arial"/>
              </a:rPr>
              <a:t>lues</a:t>
            </a:r>
            <a:r>
              <a:rPr sz="3100" spc="14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95" dirty="0">
                <a:solidFill>
                  <a:srgbClr val="010103"/>
                </a:solidFill>
                <a:latin typeface="Arial"/>
                <a:cs typeface="Arial"/>
              </a:rPr>
              <a:t>produ</a:t>
            </a:r>
            <a:r>
              <a:rPr sz="3100" spc="280" dirty="0">
                <a:solidFill>
                  <a:srgbClr val="010103"/>
                </a:solidFill>
                <a:latin typeface="Arial"/>
                <a:cs typeface="Arial"/>
              </a:rPr>
              <a:t>c</a:t>
            </a:r>
            <a:r>
              <a:rPr sz="3100" spc="65" dirty="0">
                <a:solidFill>
                  <a:srgbClr val="010103"/>
                </a:solidFill>
                <a:latin typeface="Arial"/>
                <a:cs typeface="Arial"/>
              </a:rPr>
              <a:t>ed</a:t>
            </a:r>
            <a:r>
              <a:rPr sz="3100" spc="204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010103"/>
                </a:solidFill>
                <a:latin typeface="Arial"/>
                <a:cs typeface="Arial"/>
              </a:rPr>
              <a:t>by</a:t>
            </a:r>
            <a:r>
              <a:rPr sz="3100" spc="-12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70" dirty="0">
                <a:solidFill>
                  <a:srgbClr val="010103"/>
                </a:solidFill>
                <a:latin typeface="Arial"/>
                <a:cs typeface="Arial"/>
              </a:rPr>
              <a:t>func</a:t>
            </a:r>
            <a:endParaRPr sz="3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4525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3533" y="605892"/>
            <a:ext cx="3203776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b="1" spc="-68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800" b="1" spc="-340" dirty="0">
                <a:solidFill>
                  <a:srgbClr val="010101"/>
                </a:solidFill>
                <a:latin typeface="Arial"/>
                <a:cs typeface="Arial"/>
              </a:rPr>
              <a:t>xa</a:t>
            </a:r>
            <a:r>
              <a:rPr sz="3800" b="1" spc="-48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800" b="1" spc="-10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800" b="1" spc="19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800" b="1" spc="-17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800" b="1" spc="-1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2423" y="1699403"/>
            <a:ext cx="8217516" cy="4045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125" indent="-352425">
              <a:lnSpc>
                <a:spcPct val="100000"/>
              </a:lnSpc>
              <a:buClr>
                <a:srgbClr val="010101"/>
              </a:buClr>
              <a:buFont typeface="Arial"/>
              <a:buChar char="•"/>
              <a:tabLst>
                <a:tab pos="365125" algn="l"/>
              </a:tabLst>
            </a:pPr>
            <a:r>
              <a:rPr sz="2800" spc="20" dirty="0">
                <a:solidFill>
                  <a:srgbClr val="010101"/>
                </a:solidFill>
                <a:latin typeface="Arial"/>
                <a:cs typeface="Arial"/>
              </a:rPr>
              <a:t>lines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</a:t>
            </a:r>
            <a:r>
              <a:rPr sz="2800" spc="-9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14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800" spc="-9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spc="45" dirty="0">
                <a:solidFill>
                  <a:srgbClr val="010101"/>
                </a:solidFill>
                <a:latin typeface="Arial"/>
                <a:cs typeface="Arial"/>
              </a:rPr>
              <a:t>textF</a:t>
            </a:r>
            <a:r>
              <a:rPr sz="2800" spc="26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1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800" spc="160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800" spc="90" dirty="0">
                <a:solidFill>
                  <a:srgbClr val="010101"/>
                </a:solidFill>
                <a:latin typeface="Arial"/>
                <a:cs typeface="Arial"/>
              </a:rPr>
              <a:t>"hello</a:t>
            </a:r>
            <a:r>
              <a:rPr sz="2800" spc="-6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spc="165" dirty="0">
                <a:solidFill>
                  <a:srgbClr val="010101"/>
                </a:solidFill>
                <a:latin typeface="Arial"/>
                <a:cs typeface="Arial"/>
              </a:rPr>
              <a:t>txt</a:t>
            </a:r>
            <a:r>
              <a:rPr sz="2800" spc="-5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265" dirty="0">
                <a:solidFill>
                  <a:srgbClr val="010101"/>
                </a:solidFill>
                <a:latin typeface="Arial"/>
                <a:cs typeface="Arial"/>
              </a:rPr>
              <a:t>"</a:t>
            </a:r>
            <a:r>
              <a:rPr sz="2800" spc="-105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10101"/>
              </a:buClr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Clr>
                <a:srgbClr val="010101"/>
              </a:buClr>
              <a:buFont typeface="Arial"/>
              <a:buChar char="•"/>
            </a:pPr>
            <a:endParaRPr sz="2350" dirty="0">
              <a:latin typeface="Times New Roman"/>
              <a:cs typeface="Times New Roman"/>
            </a:endParaRPr>
          </a:p>
          <a:p>
            <a:pPr marL="365125" indent="-352425">
              <a:lnSpc>
                <a:spcPct val="100000"/>
              </a:lnSpc>
              <a:buClr>
                <a:srgbClr val="010101"/>
              </a:buClr>
              <a:buFont typeface="Arial"/>
              <a:buChar char="•"/>
              <a:tabLst>
                <a:tab pos="365125" algn="l"/>
              </a:tabLst>
            </a:pP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14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neSplit</a:t>
            </a:r>
            <a:r>
              <a:rPr sz="2800" spc="18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010101"/>
                </a:solidFill>
                <a:latin typeface="Arial"/>
                <a:cs typeface="Arial"/>
              </a:rPr>
              <a:t>lines</a:t>
            </a:r>
            <a:r>
              <a:rPr sz="2800" spc="16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spc="50" dirty="0">
                <a:solidFill>
                  <a:srgbClr val="010101"/>
                </a:solidFill>
                <a:latin typeface="Arial"/>
                <a:cs typeface="Arial"/>
              </a:rPr>
              <a:t>map</a:t>
            </a:r>
            <a:r>
              <a:rPr sz="2800" spc="204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10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0" dirty="0">
                <a:solidFill>
                  <a:srgbClr val="010101"/>
                </a:solidFill>
                <a:latin typeface="Arial"/>
                <a:cs typeface="Arial"/>
              </a:rPr>
              <a:t>mbda</a:t>
            </a:r>
            <a:r>
              <a:rPr sz="2800" spc="10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s:</a:t>
            </a: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spc="45" dirty="0">
                <a:solidFill>
                  <a:srgbClr val="010101"/>
                </a:solidFill>
                <a:latin typeface="Arial"/>
                <a:cs typeface="Arial"/>
              </a:rPr>
              <a:t>split</a:t>
            </a:r>
            <a:r>
              <a:rPr sz="2800" spc="55" dirty="0">
                <a:solidFill>
                  <a:srgbClr val="010101"/>
                </a:solidFill>
                <a:latin typeface="Arial"/>
                <a:cs typeface="Arial"/>
              </a:rPr>
              <a:t>())</a:t>
            </a:r>
            <a:endParaRPr sz="2800" dirty="0">
              <a:latin typeface="Arial"/>
              <a:cs typeface="Arial"/>
            </a:endParaRPr>
          </a:p>
          <a:p>
            <a:pPr marL="374650">
              <a:lnSpc>
                <a:spcPct val="100000"/>
              </a:lnSpc>
              <a:spcBef>
                <a:spcPts val="1140"/>
              </a:spcBef>
            </a:pP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=&gt;</a:t>
            </a:r>
            <a:r>
              <a:rPr sz="2800" spc="8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85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2800" spc="204" dirty="0">
                <a:solidFill>
                  <a:srgbClr val="010101"/>
                </a:solidFill>
                <a:latin typeface="Arial"/>
                <a:cs typeface="Arial"/>
              </a:rPr>
              <a:t>'</a:t>
            </a:r>
            <a:r>
              <a:rPr sz="2800" spc="60" dirty="0">
                <a:solidFill>
                  <a:srgbClr val="010101"/>
                </a:solidFill>
                <a:latin typeface="Arial"/>
                <a:cs typeface="Arial"/>
              </a:rPr>
              <a:t>hello'</a:t>
            </a:r>
            <a:r>
              <a:rPr sz="2800" spc="935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55" dirty="0">
                <a:solidFill>
                  <a:srgbClr val="010101"/>
                </a:solidFill>
                <a:latin typeface="Arial"/>
                <a:cs typeface="Arial"/>
              </a:rPr>
              <a:t>'</a:t>
            </a:r>
            <a:r>
              <a:rPr sz="2800" spc="95" dirty="0">
                <a:solidFill>
                  <a:srgbClr val="010101"/>
                </a:solidFill>
                <a:latin typeface="Arial"/>
                <a:cs typeface="Arial"/>
              </a:rPr>
              <a:t>world'</a:t>
            </a:r>
            <a:r>
              <a:rPr sz="2800" spc="-4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]</a:t>
            </a:r>
            <a:r>
              <a:rPr sz="2800" spc="575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-4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2800" spc="95" dirty="0">
                <a:solidFill>
                  <a:srgbClr val="010101"/>
                </a:solidFill>
                <a:latin typeface="Arial"/>
                <a:cs typeface="Arial"/>
              </a:rPr>
              <a:t>'hello</a:t>
            </a:r>
            <a:r>
              <a:rPr sz="2800" spc="85" dirty="0">
                <a:solidFill>
                  <a:srgbClr val="010101"/>
                </a:solidFill>
                <a:latin typeface="Arial"/>
                <a:cs typeface="Arial"/>
              </a:rPr>
              <a:t>'</a:t>
            </a:r>
            <a:r>
              <a:rPr sz="2800" spc="575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-4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010101"/>
                </a:solidFill>
                <a:latin typeface="Arial"/>
                <a:cs typeface="Arial"/>
              </a:rPr>
              <a:t>'this',</a:t>
            </a:r>
            <a:r>
              <a:rPr sz="2800" spc="55" dirty="0">
                <a:solidFill>
                  <a:srgbClr val="010101"/>
                </a:solidFill>
                <a:latin typeface="Arial"/>
                <a:cs typeface="Arial"/>
              </a:rPr>
              <a:t> '</a:t>
            </a:r>
            <a:r>
              <a:rPr sz="2800" spc="95" dirty="0">
                <a:solidFill>
                  <a:srgbClr val="010101"/>
                </a:solidFill>
                <a:latin typeface="Arial"/>
                <a:cs typeface="Arial"/>
              </a:rPr>
              <a:t>world'</a:t>
            </a:r>
            <a:r>
              <a:rPr sz="2800" spc="-4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85" dirty="0">
                <a:solidFill>
                  <a:srgbClr val="010101"/>
                </a:solidFill>
                <a:latin typeface="Arial"/>
                <a:cs typeface="Arial"/>
              </a:rPr>
              <a:t>]</a:t>
            </a:r>
            <a:r>
              <a:rPr sz="2800" spc="50" dirty="0">
                <a:solidFill>
                  <a:srgbClr val="010101"/>
                </a:solidFill>
                <a:latin typeface="Arial"/>
                <a:cs typeface="Arial"/>
              </a:rPr>
              <a:t>]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365125" indent="-352425">
              <a:lnSpc>
                <a:spcPct val="100000"/>
              </a:lnSpc>
              <a:buClr>
                <a:srgbClr val="010101"/>
              </a:buClr>
              <a:buFont typeface="Arial"/>
              <a:buChar char="•"/>
              <a:tabLst>
                <a:tab pos="365125" algn="l"/>
              </a:tabLst>
            </a:pP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14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434" dirty="0">
                <a:solidFill>
                  <a:srgbClr val="010101"/>
                </a:solidFill>
                <a:latin typeface="Arial"/>
                <a:cs typeface="Arial"/>
              </a:rPr>
              <a:t>ne</a:t>
            </a:r>
            <a:r>
              <a:rPr sz="2800" spc="-114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3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800" spc="-8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800" spc="45" dirty="0">
                <a:solidFill>
                  <a:srgbClr val="010101"/>
                </a:solidFill>
                <a:latin typeface="Arial"/>
                <a:cs typeface="Arial"/>
              </a:rPr>
              <a:t>ths</a:t>
            </a:r>
            <a:r>
              <a:rPr sz="2800" spc="1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</a:t>
            </a:r>
            <a:r>
              <a:rPr sz="2800" spc="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6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0" dirty="0">
                <a:solidFill>
                  <a:srgbClr val="010101"/>
                </a:solidFill>
                <a:latin typeface="Arial"/>
                <a:cs typeface="Arial"/>
              </a:rPr>
              <a:t>nes</a:t>
            </a:r>
            <a:r>
              <a:rPr sz="2800" spc="114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23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spc="135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15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0" dirty="0">
                <a:solidFill>
                  <a:srgbClr val="010101"/>
                </a:solidFill>
                <a:latin typeface="Arial"/>
                <a:cs typeface="Arial"/>
              </a:rPr>
              <a:t>mbda</a:t>
            </a:r>
            <a:r>
              <a:rPr sz="2800" spc="10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s:</a:t>
            </a:r>
            <a:r>
              <a:rPr sz="2800" spc="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25" dirty="0">
                <a:solidFill>
                  <a:srgbClr val="010101"/>
                </a:solidFill>
                <a:latin typeface="Arial"/>
                <a:cs typeface="Arial"/>
              </a:rPr>
              <a:t>len</a:t>
            </a:r>
            <a:r>
              <a:rPr sz="2800" spc="125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800" spc="-80" dirty="0">
                <a:solidFill>
                  <a:srgbClr val="010101"/>
                </a:solidFill>
                <a:latin typeface="Arial"/>
                <a:cs typeface="Arial"/>
              </a:rPr>
              <a:t>s))</a:t>
            </a:r>
            <a:endParaRPr sz="2800" dirty="0">
              <a:latin typeface="Arial"/>
              <a:cs typeface="Arial"/>
            </a:endParaRPr>
          </a:p>
          <a:p>
            <a:pPr marL="288925">
              <a:lnSpc>
                <a:spcPct val="100000"/>
              </a:lnSpc>
              <a:spcBef>
                <a:spcPts val="1290"/>
              </a:spcBef>
            </a:pP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=&gt;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240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800" spc="-14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800" spc="77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800" spc="35" dirty="0">
                <a:solidFill>
                  <a:srgbClr val="010101"/>
                </a:solidFill>
                <a:latin typeface="Arial"/>
                <a:cs typeface="Arial"/>
              </a:rPr>
              <a:t>6]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441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197" y="686471"/>
            <a:ext cx="4984721" cy="59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b="1" spc="-55" dirty="0">
                <a:solidFill>
                  <a:srgbClr val="030305"/>
                </a:solidFill>
                <a:latin typeface="Arial"/>
                <a:cs typeface="Arial"/>
              </a:rPr>
              <a:t>m</a:t>
            </a:r>
            <a:r>
              <a:rPr sz="3850" b="1" spc="-39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3850" b="1" spc="-58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3850" b="1" spc="-50" dirty="0">
                <a:solidFill>
                  <a:srgbClr val="030305"/>
                </a:solidFill>
                <a:latin typeface="Arial"/>
                <a:cs typeface="Arial"/>
              </a:rPr>
              <a:t>p</a:t>
            </a:r>
            <a:r>
              <a:rPr sz="3850" b="1" spc="-490" dirty="0">
                <a:solidFill>
                  <a:srgbClr val="030305"/>
                </a:solidFill>
                <a:latin typeface="Arial"/>
                <a:cs typeface="Arial"/>
              </a:rPr>
              <a:t>P</a:t>
            </a:r>
            <a:r>
              <a:rPr sz="3850" b="1" spc="-7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3850" b="1" spc="-150" dirty="0">
                <a:solidFill>
                  <a:srgbClr val="030305"/>
                </a:solidFill>
                <a:latin typeface="Arial"/>
                <a:cs typeface="Arial"/>
              </a:rPr>
              <a:t>r</a:t>
            </a:r>
            <a:r>
              <a:rPr sz="3850" b="1" spc="10" dirty="0">
                <a:solidFill>
                  <a:srgbClr val="030305"/>
                </a:solidFill>
                <a:latin typeface="Arial"/>
                <a:cs typeface="Arial"/>
              </a:rPr>
              <a:t>t</a:t>
            </a:r>
            <a:r>
              <a:rPr sz="3850" b="1" spc="8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3850" b="1" spc="-50" dirty="0">
                <a:solidFill>
                  <a:srgbClr val="030305"/>
                </a:solidFill>
                <a:latin typeface="Arial"/>
                <a:cs typeface="Arial"/>
              </a:rPr>
              <a:t>tio</a:t>
            </a:r>
            <a:r>
              <a:rPr sz="3850" b="1" spc="220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3850" b="1" spc="-270" dirty="0">
                <a:solidFill>
                  <a:srgbClr val="030305"/>
                </a:solidFill>
                <a:latin typeface="Arial"/>
                <a:cs typeface="Arial"/>
              </a:rPr>
              <a:t>s</a:t>
            </a:r>
            <a:r>
              <a:rPr sz="3850" b="1" spc="-235" dirty="0">
                <a:solidFill>
                  <a:srgbClr val="030305"/>
                </a:solidFill>
                <a:latin typeface="Arial"/>
                <a:cs typeface="Arial"/>
              </a:rPr>
              <a:t>(</a:t>
            </a:r>
            <a:r>
              <a:rPr sz="3850" b="1" spc="-75" dirty="0">
                <a:solidFill>
                  <a:srgbClr val="030305"/>
                </a:solidFill>
                <a:latin typeface="Arial"/>
                <a:cs typeface="Arial"/>
              </a:rPr>
              <a:t>fu</a:t>
            </a:r>
            <a:r>
              <a:rPr sz="3850" b="1" spc="-69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3850" spc="-65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3850" spc="120" dirty="0">
                <a:solidFill>
                  <a:srgbClr val="030305"/>
                </a:solidFill>
                <a:latin typeface="Arial"/>
                <a:cs typeface="Arial"/>
              </a:rPr>
              <a:t>c</a:t>
            </a:r>
            <a:r>
              <a:rPr sz="3850" spc="-145" dirty="0">
                <a:solidFill>
                  <a:srgbClr val="030305"/>
                </a:solidFill>
                <a:latin typeface="Arial"/>
                <a:cs typeface="Arial"/>
              </a:rPr>
              <a:t>)</a:t>
            </a:r>
            <a:endParaRPr sz="38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209" y="1789506"/>
            <a:ext cx="8018474" cy="3987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075" indent="-333375">
              <a:lnSpc>
                <a:spcPct val="100000"/>
              </a:lnSpc>
              <a:buClr>
                <a:srgbClr val="030305"/>
              </a:buClr>
              <a:buFont typeface="Arial"/>
              <a:buChar char="•"/>
              <a:tabLst>
                <a:tab pos="346075" algn="l"/>
              </a:tabLst>
            </a:pPr>
            <a:r>
              <a:rPr sz="2850" spc="10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850" spc="35" dirty="0">
                <a:solidFill>
                  <a:srgbClr val="030305"/>
                </a:solidFill>
                <a:latin typeface="Arial"/>
                <a:cs typeface="Arial"/>
              </a:rPr>
              <a:t>pply</a:t>
            </a:r>
            <a:r>
              <a:rPr sz="2850" spc="-10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50" dirty="0">
                <a:solidFill>
                  <a:srgbClr val="030305"/>
                </a:solidFill>
                <a:latin typeface="Arial"/>
                <a:cs typeface="Arial"/>
              </a:rPr>
              <a:t>transformati</a:t>
            </a:r>
            <a:r>
              <a:rPr sz="2850" spc="-38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75" dirty="0">
                <a:solidFill>
                  <a:srgbClr val="030305"/>
                </a:solidFill>
                <a:latin typeface="Arial"/>
                <a:cs typeface="Arial"/>
              </a:rPr>
              <a:t>on</a:t>
            </a:r>
            <a:r>
              <a:rPr sz="2850" spc="-7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175" dirty="0">
                <a:solidFill>
                  <a:srgbClr val="030305"/>
                </a:solidFill>
                <a:latin typeface="Arial"/>
                <a:cs typeface="Arial"/>
              </a:rPr>
              <a:t>to</a:t>
            </a:r>
            <a:r>
              <a:rPr sz="2850" spc="-2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-225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850" spc="24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-80" dirty="0">
                <a:solidFill>
                  <a:srgbClr val="FF0103"/>
                </a:solidFill>
                <a:latin typeface="Arial"/>
                <a:cs typeface="Arial"/>
              </a:rPr>
              <a:t>p</a:t>
            </a:r>
            <a:r>
              <a:rPr sz="2850" spc="125" dirty="0">
                <a:solidFill>
                  <a:srgbClr val="FF0103"/>
                </a:solidFill>
                <a:latin typeface="Arial"/>
                <a:cs typeface="Arial"/>
              </a:rPr>
              <a:t>a</a:t>
            </a:r>
            <a:r>
              <a:rPr sz="2850" spc="180" dirty="0">
                <a:solidFill>
                  <a:srgbClr val="FF0103"/>
                </a:solidFill>
                <a:latin typeface="Arial"/>
                <a:cs typeface="Arial"/>
              </a:rPr>
              <a:t>rt</a:t>
            </a:r>
            <a:r>
              <a:rPr sz="2850" spc="-60" dirty="0">
                <a:solidFill>
                  <a:srgbClr val="FF0103"/>
                </a:solidFill>
                <a:latin typeface="Arial"/>
                <a:cs typeface="Arial"/>
              </a:rPr>
              <a:t>i</a:t>
            </a:r>
            <a:r>
              <a:rPr sz="2850" spc="235" dirty="0">
                <a:solidFill>
                  <a:srgbClr val="FF0103"/>
                </a:solidFill>
                <a:latin typeface="Arial"/>
                <a:cs typeface="Arial"/>
              </a:rPr>
              <a:t>t</a:t>
            </a:r>
            <a:r>
              <a:rPr sz="2850" spc="195" dirty="0">
                <a:solidFill>
                  <a:srgbClr val="FF0103"/>
                </a:solidFill>
                <a:latin typeface="Arial"/>
                <a:cs typeface="Arial"/>
              </a:rPr>
              <a:t>i</a:t>
            </a:r>
            <a:r>
              <a:rPr sz="2850" spc="75" dirty="0">
                <a:solidFill>
                  <a:srgbClr val="FF0103"/>
                </a:solidFill>
                <a:latin typeface="Arial"/>
                <a:cs typeface="Arial"/>
              </a:rPr>
              <a:t>on</a:t>
            </a:r>
            <a:endParaRPr sz="2850" dirty="0">
              <a:latin typeface="Arial"/>
              <a:cs typeface="Arial"/>
            </a:endParaRPr>
          </a:p>
          <a:p>
            <a:pPr marL="736600" marR="99060" lvl="1" indent="-285750">
              <a:lnSpc>
                <a:spcPct val="112500"/>
              </a:lnSpc>
              <a:spcBef>
                <a:spcPts val="680"/>
              </a:spcBef>
              <a:buClr>
                <a:srgbClr val="030305"/>
              </a:buClr>
              <a:buFont typeface="Arial"/>
              <a:buChar char="-"/>
              <a:tabLst>
                <a:tab pos="755650" algn="l"/>
              </a:tabLst>
            </a:pPr>
            <a:r>
              <a:rPr sz="2500" spc="114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70" dirty="0">
                <a:solidFill>
                  <a:srgbClr val="030305"/>
                </a:solidFill>
                <a:latin typeface="Arial"/>
                <a:cs typeface="Arial"/>
              </a:rPr>
              <a:t>nput</a:t>
            </a:r>
            <a:r>
              <a:rPr sz="2500" spc="-5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030305"/>
                </a:solidFill>
                <a:latin typeface="Arial"/>
                <a:cs typeface="Arial"/>
              </a:rPr>
              <a:t>to</a:t>
            </a:r>
            <a:r>
              <a:rPr sz="2500" spc="-5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5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500" spc="16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-225" dirty="0">
                <a:solidFill>
                  <a:srgbClr val="030305"/>
                </a:solidFill>
                <a:latin typeface="Arial"/>
                <a:cs typeface="Arial"/>
              </a:rPr>
              <a:t>s</a:t>
            </a:r>
            <a:r>
              <a:rPr sz="2500" spc="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2500" spc="-5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11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60" dirty="0">
                <a:solidFill>
                  <a:srgbClr val="030305"/>
                </a:solidFill>
                <a:latin typeface="Arial"/>
                <a:cs typeface="Arial"/>
              </a:rPr>
              <a:t>terator</a:t>
            </a:r>
            <a:r>
              <a:rPr sz="2500" spc="27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20" dirty="0">
                <a:solidFill>
                  <a:srgbClr val="030305"/>
                </a:solidFill>
                <a:latin typeface="Arial"/>
                <a:cs typeface="Arial"/>
              </a:rPr>
              <a:t>(over</a:t>
            </a:r>
            <a:r>
              <a:rPr sz="2500" spc="-13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030305"/>
                </a:solidFill>
                <a:latin typeface="Arial"/>
                <a:cs typeface="Arial"/>
              </a:rPr>
              <a:t>the</a:t>
            </a:r>
            <a:r>
              <a:rPr sz="2500" spc="12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0" dirty="0">
                <a:solidFill>
                  <a:srgbClr val="030305"/>
                </a:solidFill>
                <a:latin typeface="Arial"/>
                <a:cs typeface="Arial"/>
              </a:rPr>
              <a:t>elements</a:t>
            </a:r>
            <a:r>
              <a:rPr sz="2500" spc="13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030305"/>
                </a:solidFill>
                <a:latin typeface="Arial"/>
                <a:cs typeface="Arial"/>
              </a:rPr>
              <a:t>the</a:t>
            </a:r>
            <a:r>
              <a:rPr sz="2500" spc="10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45" dirty="0">
                <a:solidFill>
                  <a:srgbClr val="030305"/>
                </a:solidFill>
                <a:latin typeface="Arial"/>
                <a:cs typeface="Arial"/>
              </a:rPr>
              <a:t>p</a:t>
            </a:r>
            <a:r>
              <a:rPr sz="2500" spc="105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160" dirty="0">
                <a:solidFill>
                  <a:srgbClr val="030305"/>
                </a:solidFill>
                <a:latin typeface="Arial"/>
                <a:cs typeface="Arial"/>
              </a:rPr>
              <a:t>rt</a:t>
            </a:r>
            <a:r>
              <a:rPr sz="2500" spc="-9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235" dirty="0">
                <a:solidFill>
                  <a:srgbClr val="030305"/>
                </a:solidFill>
                <a:latin typeface="Arial"/>
                <a:cs typeface="Arial"/>
              </a:rPr>
              <a:t>t</a:t>
            </a:r>
            <a:r>
              <a:rPr sz="2500" spc="15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35" dirty="0">
                <a:solidFill>
                  <a:srgbClr val="030305"/>
                </a:solidFill>
                <a:latin typeface="Arial"/>
                <a:cs typeface="Arial"/>
              </a:rPr>
              <a:t>on)</a:t>
            </a:r>
            <a:endParaRPr sz="2500" dirty="0">
              <a:latin typeface="Arial"/>
              <a:cs typeface="Arial"/>
            </a:endParaRPr>
          </a:p>
          <a:p>
            <a:pPr marL="765175" marR="5080" lvl="1" indent="-314325">
              <a:lnSpc>
                <a:spcPct val="112500"/>
              </a:lnSpc>
              <a:spcBef>
                <a:spcPts val="600"/>
              </a:spcBef>
              <a:buClr>
                <a:srgbClr val="030305"/>
              </a:buClr>
              <a:buFont typeface="Arial"/>
              <a:buChar char="-"/>
              <a:tabLst>
                <a:tab pos="736600" algn="l"/>
              </a:tabLst>
            </a:pPr>
            <a:r>
              <a:rPr sz="2500" spc="35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500" spc="24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must</a:t>
            </a:r>
            <a:r>
              <a:rPr sz="2500" spc="10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return</a:t>
            </a:r>
            <a:r>
              <a:rPr sz="2500" spc="-3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-30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2500" spc="-35" dirty="0">
                <a:solidFill>
                  <a:srgbClr val="030305"/>
                </a:solidFill>
                <a:latin typeface="Arial"/>
                <a:cs typeface="Arial"/>
              </a:rPr>
              <a:t> i</a:t>
            </a:r>
            <a:r>
              <a:rPr sz="2500" spc="20" dirty="0">
                <a:solidFill>
                  <a:srgbClr val="030305"/>
                </a:solidFill>
                <a:latin typeface="Arial"/>
                <a:cs typeface="Arial"/>
              </a:rPr>
              <a:t>tera</a:t>
            </a:r>
            <a:r>
              <a:rPr sz="2500" spc="-40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ble</a:t>
            </a:r>
            <a:r>
              <a:rPr sz="2500" spc="-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114" dirty="0">
                <a:solidFill>
                  <a:srgbClr val="030305"/>
                </a:solidFill>
                <a:latin typeface="Arial"/>
                <a:cs typeface="Arial"/>
              </a:rPr>
              <a:t>(a</a:t>
            </a:r>
            <a:r>
              <a:rPr sz="2500" spc="15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5" dirty="0">
                <a:solidFill>
                  <a:srgbClr val="030305"/>
                </a:solidFill>
                <a:latin typeface="Arial"/>
                <a:cs typeface="Arial"/>
              </a:rPr>
              <a:t>list</a:t>
            </a:r>
            <a:r>
              <a:rPr sz="2500" spc="1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030305"/>
                </a:solidFill>
                <a:latin typeface="Arial"/>
                <a:cs typeface="Arial"/>
              </a:rPr>
              <a:t>or</a:t>
            </a:r>
            <a:r>
              <a:rPr sz="2500" spc="12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55" dirty="0">
                <a:solidFill>
                  <a:srgbClr val="030305"/>
                </a:solidFill>
                <a:latin typeface="Arial"/>
                <a:cs typeface="Arial"/>
              </a:rPr>
              <a:t>use</a:t>
            </a:r>
            <a:r>
              <a:rPr sz="2500" spc="-14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030305"/>
                </a:solidFill>
                <a:latin typeface="Arial"/>
                <a:cs typeface="Arial"/>
              </a:rPr>
              <a:t>yield</a:t>
            </a:r>
            <a:r>
              <a:rPr sz="2500" spc="-2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030305"/>
                </a:solidFill>
                <a:latin typeface="Arial"/>
                <a:cs typeface="Arial"/>
              </a:rPr>
              <a:t>to</a:t>
            </a:r>
            <a:r>
              <a:rPr sz="2500" spc="8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return</a:t>
            </a:r>
            <a:r>
              <a:rPr sz="2500" spc="4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195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-2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45" dirty="0">
                <a:solidFill>
                  <a:srgbClr val="030305"/>
                </a:solidFill>
                <a:latin typeface="Arial"/>
                <a:cs typeface="Arial"/>
              </a:rPr>
              <a:t>g</a:t>
            </a:r>
            <a:r>
              <a:rPr sz="2500" spc="20" dirty="0">
                <a:solidFill>
                  <a:srgbClr val="030305"/>
                </a:solidFill>
                <a:latin typeface="Arial"/>
                <a:cs typeface="Arial"/>
              </a:rPr>
              <a:t>enerator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)</a:t>
            </a:r>
            <a:endParaRPr sz="25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30305"/>
              </a:buClr>
              <a:buFont typeface="Arial"/>
              <a:buChar char="-"/>
            </a:pPr>
            <a:endParaRPr sz="25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"/>
              </a:spcBef>
              <a:buClr>
                <a:srgbClr val="030305"/>
              </a:buClr>
              <a:buFont typeface="Arial"/>
              <a:buChar char="-"/>
            </a:pPr>
            <a:endParaRPr sz="1950" dirty="0">
              <a:latin typeface="Times New Roman"/>
              <a:cs typeface="Times New Roman"/>
            </a:endParaRPr>
          </a:p>
          <a:p>
            <a:pPr marL="365125" indent="-352425">
              <a:lnSpc>
                <a:spcPct val="100000"/>
              </a:lnSpc>
              <a:buClr>
                <a:srgbClr val="030305"/>
              </a:buClr>
              <a:buFont typeface="Arial"/>
              <a:buChar char="•"/>
              <a:tabLst>
                <a:tab pos="365125" algn="l"/>
              </a:tabLst>
            </a:pPr>
            <a:r>
              <a:rPr sz="2850" dirty="0">
                <a:solidFill>
                  <a:srgbClr val="030305"/>
                </a:solidFill>
                <a:latin typeface="Arial"/>
                <a:cs typeface="Arial"/>
              </a:rPr>
              <a:t>D</a:t>
            </a:r>
            <a:r>
              <a:rPr sz="2850" spc="-14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850" spc="55" dirty="0">
                <a:solidFill>
                  <a:srgbClr val="030305"/>
                </a:solidFill>
                <a:latin typeface="Arial"/>
                <a:cs typeface="Arial"/>
              </a:rPr>
              <a:t>fferent</a:t>
            </a:r>
            <a:r>
              <a:rPr sz="2850" spc="17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395" dirty="0">
                <a:solidFill>
                  <a:srgbClr val="030305"/>
                </a:solidFill>
                <a:latin typeface="Arial"/>
                <a:cs typeface="Arial"/>
              </a:rPr>
              <a:t>f</a:t>
            </a:r>
            <a:r>
              <a:rPr sz="2850" spc="65" dirty="0">
                <a:solidFill>
                  <a:srgbClr val="030305"/>
                </a:solidFill>
                <a:latin typeface="Arial"/>
                <a:cs typeface="Arial"/>
              </a:rPr>
              <a:t>rom</a:t>
            </a:r>
            <a:r>
              <a:rPr sz="2850" spc="10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dirty="0">
                <a:solidFill>
                  <a:srgbClr val="030305"/>
                </a:solidFill>
                <a:latin typeface="Arial"/>
                <a:cs typeface="Arial"/>
              </a:rPr>
              <a:t>map</a:t>
            </a:r>
            <a:r>
              <a:rPr sz="2850" spc="30" dirty="0">
                <a:solidFill>
                  <a:srgbClr val="030305"/>
                </a:solidFill>
                <a:latin typeface="Arial"/>
                <a:cs typeface="Arial"/>
              </a:rPr>
              <a:t>(</a:t>
            </a:r>
            <a:r>
              <a:rPr sz="2850" spc="10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850" spc="15" dirty="0">
                <a:solidFill>
                  <a:srgbClr val="030305"/>
                </a:solidFill>
                <a:latin typeface="Arial"/>
                <a:cs typeface="Arial"/>
              </a:rPr>
              <a:t>)</a:t>
            </a:r>
            <a:endParaRPr sz="2850" dirty="0">
              <a:latin typeface="Arial"/>
              <a:cs typeface="Arial"/>
            </a:endParaRPr>
          </a:p>
          <a:p>
            <a:pPr marL="736600" lvl="1" indent="-285750">
              <a:lnSpc>
                <a:spcPct val="100000"/>
              </a:lnSpc>
              <a:spcBef>
                <a:spcPts val="1130"/>
              </a:spcBef>
              <a:buClr>
                <a:srgbClr val="030305"/>
              </a:buClr>
              <a:buFont typeface="Arial"/>
              <a:buChar char="-"/>
              <a:tabLst>
                <a:tab pos="736600" algn="l"/>
              </a:tabLst>
            </a:pPr>
            <a:r>
              <a:rPr sz="2500" spc="35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500" spc="16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2500" spc="-5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030305"/>
                </a:solidFill>
                <a:latin typeface="Arial"/>
                <a:cs typeface="Arial"/>
              </a:rPr>
              <a:t>m</a:t>
            </a:r>
            <a:r>
              <a:rPr sz="2500" spc="145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-45" dirty="0">
                <a:solidFill>
                  <a:srgbClr val="030305"/>
                </a:solidFill>
                <a:latin typeface="Arial"/>
                <a:cs typeface="Arial"/>
              </a:rPr>
              <a:t>p</a:t>
            </a:r>
            <a:r>
              <a:rPr sz="2500" spc="-10" dirty="0">
                <a:solidFill>
                  <a:srgbClr val="030305"/>
                </a:solidFill>
                <a:latin typeface="Arial"/>
                <a:cs typeface="Arial"/>
              </a:rPr>
              <a:t>(</a:t>
            </a:r>
            <a:r>
              <a:rPr sz="2500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500" spc="5" dirty="0">
                <a:solidFill>
                  <a:srgbClr val="030305"/>
                </a:solidFill>
                <a:latin typeface="Arial"/>
                <a:cs typeface="Arial"/>
              </a:rPr>
              <a:t>)</a:t>
            </a:r>
            <a:r>
              <a:rPr sz="2500" spc="21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85" dirty="0">
                <a:solidFill>
                  <a:srgbClr val="030305"/>
                </a:solidFill>
                <a:latin typeface="Arial"/>
                <a:cs typeface="Arial"/>
              </a:rPr>
              <a:t>ppl</a:t>
            </a:r>
            <a:r>
              <a:rPr sz="2500" spc="-4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-95" dirty="0">
                <a:solidFill>
                  <a:srgbClr val="030305"/>
                </a:solidFill>
                <a:latin typeface="Arial"/>
                <a:cs typeface="Arial"/>
              </a:rPr>
              <a:t>es</a:t>
            </a:r>
            <a:r>
              <a:rPr sz="2500" spc="-8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030305"/>
                </a:solidFill>
                <a:latin typeface="Arial"/>
                <a:cs typeface="Arial"/>
              </a:rPr>
              <a:t>to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030305"/>
                </a:solidFill>
                <a:latin typeface="Arial"/>
                <a:cs typeface="Arial"/>
              </a:rPr>
              <a:t>an</a:t>
            </a:r>
            <a:r>
              <a:rPr sz="250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5" dirty="0">
                <a:solidFill>
                  <a:srgbClr val="FF0103"/>
                </a:solidFill>
                <a:latin typeface="Arial"/>
                <a:cs typeface="Arial"/>
              </a:rPr>
              <a:t>element</a:t>
            </a:r>
            <a:endParaRPr sz="2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6218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15278"/>
            <a:ext cx="82296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1260" algn="l">
              <a:lnSpc>
                <a:spcPct val="100000"/>
              </a:lnSpc>
            </a:pPr>
            <a:r>
              <a:rPr sz="4300" b="1" spc="-260" dirty="0">
                <a:solidFill>
                  <a:srgbClr val="030303"/>
                </a:solidFill>
                <a:latin typeface="Times New Roman"/>
                <a:cs typeface="Times New Roman"/>
              </a:rPr>
              <a:t>f</a:t>
            </a:r>
            <a:r>
              <a:rPr sz="4300" b="1" spc="-675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4300" b="1" spc="-815" dirty="0">
                <a:solidFill>
                  <a:srgbClr val="030303"/>
                </a:solidFill>
                <a:latin typeface="Times New Roman"/>
                <a:cs typeface="Times New Roman"/>
              </a:rPr>
              <a:t>l</a:t>
            </a:r>
            <a:r>
              <a:rPr sz="4300" b="1" spc="-570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4300" b="1" spc="-280" dirty="0">
                <a:solidFill>
                  <a:srgbClr val="030303"/>
                </a:solidFill>
                <a:latin typeface="Times New Roman"/>
                <a:cs typeface="Times New Roman"/>
              </a:rPr>
              <a:t>a</a:t>
            </a:r>
            <a:r>
              <a:rPr sz="4300" b="1" spc="360" dirty="0">
                <a:solidFill>
                  <a:srgbClr val="030303"/>
                </a:solidFill>
                <a:latin typeface="Times New Roman"/>
                <a:cs typeface="Times New Roman"/>
              </a:rPr>
              <a:t>t</a:t>
            </a:r>
            <a:r>
              <a:rPr sz="4300" b="1" spc="-500" dirty="0">
                <a:solidFill>
                  <a:srgbClr val="030303"/>
                </a:solidFill>
                <a:latin typeface="Times New Roman"/>
                <a:cs typeface="Times New Roman"/>
              </a:rPr>
              <a:t>M</a:t>
            </a:r>
            <a:r>
              <a:rPr sz="4300" b="1" spc="95" dirty="0">
                <a:solidFill>
                  <a:srgbClr val="030303"/>
                </a:solidFill>
                <a:latin typeface="Times New Roman"/>
                <a:cs typeface="Times New Roman"/>
              </a:rPr>
              <a:t>a</a:t>
            </a:r>
            <a:r>
              <a:rPr sz="4300" b="1" spc="-145" dirty="0">
                <a:solidFill>
                  <a:srgbClr val="030303"/>
                </a:solidFill>
                <a:latin typeface="Times New Roman"/>
                <a:cs typeface="Times New Roman"/>
              </a:rPr>
              <a:t>p</a:t>
            </a:r>
            <a:r>
              <a:rPr sz="4300" b="1" spc="-310" dirty="0">
                <a:solidFill>
                  <a:srgbClr val="030303"/>
                </a:solidFill>
                <a:latin typeface="Times New Roman"/>
                <a:cs typeface="Times New Roman"/>
              </a:rPr>
              <a:t>(</a:t>
            </a:r>
            <a:r>
              <a:rPr sz="4300" b="1" spc="140" dirty="0">
                <a:solidFill>
                  <a:srgbClr val="030303"/>
                </a:solidFill>
                <a:latin typeface="Times New Roman"/>
                <a:cs typeface="Times New Roman"/>
              </a:rPr>
              <a:t>f</a:t>
            </a:r>
            <a:r>
              <a:rPr sz="4300" b="1" spc="-70" dirty="0">
                <a:solidFill>
                  <a:srgbClr val="030303"/>
                </a:solidFill>
                <a:latin typeface="Times New Roman"/>
                <a:cs typeface="Times New Roman"/>
              </a:rPr>
              <a:t>u</a:t>
            </a:r>
            <a:r>
              <a:rPr sz="4300" b="1" spc="-220" dirty="0">
                <a:solidFill>
                  <a:srgbClr val="030303"/>
                </a:solidFill>
                <a:latin typeface="Times New Roman"/>
                <a:cs typeface="Times New Roman"/>
              </a:rPr>
              <a:t>n</a:t>
            </a:r>
            <a:r>
              <a:rPr sz="4300" b="1" spc="20" dirty="0">
                <a:solidFill>
                  <a:srgbClr val="030303"/>
                </a:solidFill>
                <a:latin typeface="Times New Roman"/>
                <a:cs typeface="Times New Roman"/>
              </a:rPr>
              <a:t>c</a:t>
            </a:r>
            <a:r>
              <a:rPr sz="4300" b="1" spc="-490" dirty="0">
                <a:solidFill>
                  <a:srgbClr val="030303"/>
                </a:solidFill>
                <a:latin typeface="Times New Roman"/>
                <a:cs typeface="Times New Roman"/>
              </a:rPr>
              <a:t>)</a:t>
            </a:r>
            <a:endParaRPr sz="43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252" y="1837131"/>
            <a:ext cx="8264906" cy="4220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075" indent="-333375">
              <a:lnSpc>
                <a:spcPct val="100000"/>
              </a:lnSpc>
              <a:buClr>
                <a:srgbClr val="030303"/>
              </a:buClr>
              <a:buFont typeface="Arial"/>
              <a:buChar char="•"/>
              <a:tabLst>
                <a:tab pos="346075" algn="l"/>
              </a:tabLst>
            </a:pPr>
            <a:r>
              <a:rPr sz="2850" spc="65" dirty="0">
                <a:solidFill>
                  <a:srgbClr val="030303"/>
                </a:solidFill>
                <a:latin typeface="Arial"/>
                <a:cs typeface="Arial"/>
              </a:rPr>
              <a:t>flat</a:t>
            </a:r>
            <a:r>
              <a:rPr sz="2850" spc="-39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20" dirty="0">
                <a:solidFill>
                  <a:srgbClr val="030303"/>
                </a:solidFill>
                <a:latin typeface="Arial"/>
                <a:cs typeface="Arial"/>
              </a:rPr>
              <a:t>M</a:t>
            </a:r>
            <a:r>
              <a:rPr sz="2850" spc="21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50" spc="-35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850" spc="-30" dirty="0">
                <a:solidFill>
                  <a:srgbClr val="030303"/>
                </a:solidFill>
                <a:latin typeface="Arial"/>
                <a:cs typeface="Arial"/>
              </a:rPr>
              <a:t>(</a:t>
            </a:r>
            <a:r>
              <a:rPr sz="2850" spc="395" dirty="0">
                <a:solidFill>
                  <a:srgbClr val="030303"/>
                </a:solidFill>
                <a:latin typeface="Arial"/>
                <a:cs typeface="Arial"/>
              </a:rPr>
              <a:t>f</a:t>
            </a:r>
            <a:r>
              <a:rPr sz="2850" spc="-50" dirty="0">
                <a:solidFill>
                  <a:srgbClr val="030303"/>
                </a:solidFill>
                <a:latin typeface="Arial"/>
                <a:cs typeface="Arial"/>
              </a:rPr>
              <a:t>un</a:t>
            </a:r>
            <a:r>
              <a:rPr sz="2850" spc="145" dirty="0">
                <a:solidFill>
                  <a:srgbClr val="030303"/>
                </a:solidFill>
                <a:latin typeface="Arial"/>
                <a:cs typeface="Arial"/>
              </a:rPr>
              <a:t>c</a:t>
            </a:r>
            <a:r>
              <a:rPr sz="2850" spc="95" dirty="0">
                <a:solidFill>
                  <a:srgbClr val="030303"/>
                </a:solidFill>
                <a:latin typeface="Arial"/>
                <a:cs typeface="Arial"/>
              </a:rPr>
              <a:t>)</a:t>
            </a:r>
            <a:r>
              <a:rPr sz="2850" spc="225" dirty="0">
                <a:solidFill>
                  <a:srgbClr val="030303"/>
                </a:solidFill>
                <a:latin typeface="Arial"/>
                <a:cs typeface="Arial"/>
              </a:rPr>
              <a:t>:</a:t>
            </a:r>
            <a:endParaRPr sz="2850" dirty="0">
              <a:latin typeface="Arial"/>
              <a:cs typeface="Arial"/>
            </a:endParaRPr>
          </a:p>
          <a:p>
            <a:pPr marL="746125" lvl="1" indent="-295275">
              <a:lnSpc>
                <a:spcPct val="100000"/>
              </a:lnSpc>
              <a:spcBef>
                <a:spcPts val="1180"/>
              </a:spcBef>
              <a:buClr>
                <a:srgbClr val="030303"/>
              </a:buClr>
              <a:buFont typeface="Arial"/>
              <a:buChar char="-"/>
              <a:tabLst>
                <a:tab pos="746125" algn="l"/>
              </a:tabLst>
            </a:pPr>
            <a:r>
              <a:rPr sz="2450" spc="25" dirty="0">
                <a:solidFill>
                  <a:srgbClr val="030303"/>
                </a:solidFill>
                <a:latin typeface="Arial"/>
                <a:cs typeface="Arial"/>
              </a:rPr>
              <a:t>simil</a:t>
            </a:r>
            <a:r>
              <a:rPr sz="2450" spc="34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spc="55" dirty="0">
                <a:solidFill>
                  <a:srgbClr val="030303"/>
                </a:solidFill>
                <a:latin typeface="Arial"/>
                <a:cs typeface="Arial"/>
              </a:rPr>
              <a:t>r</a:t>
            </a:r>
            <a:r>
              <a:rPr sz="2450" spc="-13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150" dirty="0">
                <a:solidFill>
                  <a:srgbClr val="030303"/>
                </a:solidFill>
                <a:latin typeface="Arial"/>
                <a:cs typeface="Arial"/>
              </a:rPr>
              <a:t>to</a:t>
            </a:r>
            <a:r>
              <a:rPr sz="2450" spc="10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030303"/>
                </a:solidFill>
                <a:latin typeface="Arial"/>
                <a:cs typeface="Arial"/>
              </a:rPr>
              <a:t>m</a:t>
            </a:r>
            <a:r>
              <a:rPr sz="2450" spc="17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spc="95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endParaRPr sz="2450" dirty="0">
              <a:latin typeface="Arial"/>
              <a:cs typeface="Arial"/>
            </a:endParaRPr>
          </a:p>
          <a:p>
            <a:pPr marL="746125" marR="5080" lvl="1" indent="-295275">
              <a:lnSpc>
                <a:spcPct val="112200"/>
              </a:lnSpc>
              <a:spcBef>
                <a:spcPts val="750"/>
              </a:spcBef>
              <a:buClr>
                <a:srgbClr val="030303"/>
              </a:buClr>
              <a:buFont typeface="Arial"/>
              <a:buChar char="-"/>
              <a:tabLst>
                <a:tab pos="765175" algn="l"/>
              </a:tabLst>
            </a:pPr>
            <a:r>
              <a:rPr sz="2450" spc="35" dirty="0">
                <a:solidFill>
                  <a:srgbClr val="030303"/>
                </a:solidFill>
                <a:latin typeface="Arial"/>
                <a:cs typeface="Arial"/>
              </a:rPr>
              <a:t>But</a:t>
            </a:r>
            <a:r>
              <a:rPr sz="2450" spc="-15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030303"/>
                </a:solidFill>
                <a:latin typeface="Arial"/>
                <a:cs typeface="Arial"/>
              </a:rPr>
              <a:t>func</a:t>
            </a:r>
            <a:r>
              <a:rPr sz="2450" spc="26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030303"/>
                </a:solidFill>
                <a:latin typeface="Arial"/>
                <a:cs typeface="Arial"/>
              </a:rPr>
              <a:t>here</a:t>
            </a:r>
            <a:r>
              <a:rPr sz="2450" spc="4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350" b="1" spc="165" dirty="0">
                <a:solidFill>
                  <a:srgbClr val="030303"/>
                </a:solidFill>
                <a:latin typeface="Arial"/>
                <a:cs typeface="Arial"/>
              </a:rPr>
              <a:t>m</a:t>
            </a:r>
            <a:r>
              <a:rPr sz="2350" b="1" spc="-30" dirty="0">
                <a:solidFill>
                  <a:srgbClr val="030303"/>
                </a:solidFill>
                <a:latin typeface="Arial"/>
                <a:cs typeface="Arial"/>
              </a:rPr>
              <a:t>u</a:t>
            </a:r>
            <a:r>
              <a:rPr sz="2350" b="1" spc="-265" dirty="0">
                <a:solidFill>
                  <a:srgbClr val="030303"/>
                </a:solidFill>
                <a:latin typeface="Arial"/>
                <a:cs typeface="Arial"/>
              </a:rPr>
              <a:t>s</a:t>
            </a:r>
            <a:r>
              <a:rPr sz="2350" b="1" spc="185" dirty="0">
                <a:solidFill>
                  <a:srgbClr val="030303"/>
                </a:solidFill>
                <a:latin typeface="Arial"/>
                <a:cs typeface="Arial"/>
              </a:rPr>
              <a:t>t</a:t>
            </a:r>
            <a:r>
              <a:rPr sz="2350" b="1" spc="1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85" dirty="0">
                <a:solidFill>
                  <a:srgbClr val="030303"/>
                </a:solidFill>
                <a:latin typeface="Arial"/>
                <a:cs typeface="Arial"/>
              </a:rPr>
              <a:t>return</a:t>
            </a:r>
            <a:r>
              <a:rPr sz="2450" spc="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-16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spc="14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030303"/>
                </a:solidFill>
                <a:latin typeface="Arial"/>
                <a:cs typeface="Arial"/>
              </a:rPr>
              <a:t>li</a:t>
            </a:r>
            <a:r>
              <a:rPr sz="2450" spc="5" dirty="0">
                <a:solidFill>
                  <a:srgbClr val="030303"/>
                </a:solidFill>
                <a:latin typeface="Arial"/>
                <a:cs typeface="Arial"/>
              </a:rPr>
              <a:t>st</a:t>
            </a:r>
            <a:r>
              <a:rPr sz="245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030303"/>
                </a:solidFill>
                <a:latin typeface="Arial"/>
                <a:cs typeface="Arial"/>
              </a:rPr>
              <a:t>(or</a:t>
            </a:r>
            <a:r>
              <a:rPr sz="2450" spc="-6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030303"/>
                </a:solidFill>
                <a:latin typeface="Arial"/>
                <a:cs typeface="Arial"/>
              </a:rPr>
              <a:t>g</a:t>
            </a:r>
            <a:r>
              <a:rPr sz="2450" spc="45" dirty="0">
                <a:solidFill>
                  <a:srgbClr val="030303"/>
                </a:solidFill>
                <a:latin typeface="Arial"/>
                <a:cs typeface="Arial"/>
              </a:rPr>
              <a:t>enerator</a:t>
            </a:r>
            <a:r>
              <a:rPr sz="2450" spc="40" dirty="0">
                <a:solidFill>
                  <a:srgbClr val="030303"/>
                </a:solidFill>
                <a:latin typeface="Arial"/>
                <a:cs typeface="Arial"/>
              </a:rPr>
              <a:t>)</a:t>
            </a:r>
            <a:r>
              <a:rPr sz="2450" spc="204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110" dirty="0">
                <a:solidFill>
                  <a:srgbClr val="030303"/>
                </a:solidFill>
                <a:latin typeface="Arial"/>
                <a:cs typeface="Arial"/>
              </a:rPr>
              <a:t>of</a:t>
            </a:r>
            <a:r>
              <a:rPr sz="245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030303"/>
                </a:solidFill>
                <a:latin typeface="Arial"/>
                <a:cs typeface="Arial"/>
              </a:rPr>
              <a:t>elements</a:t>
            </a:r>
            <a:endParaRPr sz="245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1010"/>
              </a:spcBef>
            </a:pPr>
            <a:r>
              <a:rPr sz="2550" spc="106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550" spc="-22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550" spc="85" dirty="0">
                <a:solidFill>
                  <a:srgbClr val="030303"/>
                </a:solidFill>
                <a:latin typeface="Arial"/>
                <a:cs typeface="Arial"/>
              </a:rPr>
              <a:t>&amp;</a:t>
            </a:r>
            <a:r>
              <a:rPr sz="2550" spc="-11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190" dirty="0">
                <a:solidFill>
                  <a:srgbClr val="030303"/>
                </a:solidFill>
                <a:latin typeface="Arial"/>
                <a:cs typeface="Arial"/>
              </a:rPr>
              <a:t>f</a:t>
            </a:r>
            <a:r>
              <a:rPr sz="2450" spc="145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50" spc="95" dirty="0">
                <a:solidFill>
                  <a:srgbClr val="030303"/>
                </a:solidFill>
                <a:latin typeface="Arial"/>
                <a:cs typeface="Arial"/>
              </a:rPr>
              <a:t>atM</a:t>
            </a:r>
            <a:r>
              <a:rPr sz="2450" spc="36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450" spc="5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030303"/>
                </a:solidFill>
                <a:latin typeface="Arial"/>
                <a:cs typeface="Arial"/>
              </a:rPr>
              <a:t>mer</a:t>
            </a:r>
            <a:r>
              <a:rPr sz="2450" spc="-25" dirty="0">
                <a:solidFill>
                  <a:srgbClr val="030303"/>
                </a:solidFill>
                <a:latin typeface="Arial"/>
                <a:cs typeface="Arial"/>
              </a:rPr>
              <a:t>g</a:t>
            </a:r>
            <a:r>
              <a:rPr sz="2450" spc="-105" dirty="0">
                <a:solidFill>
                  <a:srgbClr val="030303"/>
                </a:solidFill>
                <a:latin typeface="Arial"/>
                <a:cs typeface="Arial"/>
              </a:rPr>
              <a:t>es</a:t>
            </a:r>
            <a:r>
              <a:rPr sz="2450" spc="-6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030303"/>
                </a:solidFill>
                <a:latin typeface="Arial"/>
                <a:cs typeface="Arial"/>
              </a:rPr>
              <a:t>these</a:t>
            </a:r>
            <a:r>
              <a:rPr sz="2450" spc="2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85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50" spc="-55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450" spc="-25" dirty="0">
                <a:solidFill>
                  <a:srgbClr val="030303"/>
                </a:solidFill>
                <a:latin typeface="Arial"/>
                <a:cs typeface="Arial"/>
              </a:rPr>
              <a:t>sts</a:t>
            </a:r>
            <a:r>
              <a:rPr sz="2450" spc="4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125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450" spc="100" dirty="0">
                <a:solidFill>
                  <a:srgbClr val="030303"/>
                </a:solidFill>
                <a:latin typeface="Arial"/>
                <a:cs typeface="Arial"/>
              </a:rPr>
              <a:t>nto</a:t>
            </a:r>
            <a:r>
              <a:rPr sz="2450" spc="-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-8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spc="6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030303"/>
                </a:solidFill>
                <a:latin typeface="Arial"/>
                <a:cs typeface="Arial"/>
              </a:rPr>
              <a:t>s</a:t>
            </a:r>
            <a:r>
              <a:rPr sz="2450" spc="75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450" spc="50" dirty="0">
                <a:solidFill>
                  <a:srgbClr val="030303"/>
                </a:solidFill>
                <a:latin typeface="Arial"/>
                <a:cs typeface="Arial"/>
              </a:rPr>
              <a:t>n</a:t>
            </a:r>
            <a:r>
              <a:rPr sz="2450" spc="-10" dirty="0">
                <a:solidFill>
                  <a:srgbClr val="030303"/>
                </a:solidFill>
                <a:latin typeface="Arial"/>
                <a:cs typeface="Arial"/>
              </a:rPr>
              <a:t>g</a:t>
            </a:r>
            <a:r>
              <a:rPr sz="2450" spc="65" dirty="0">
                <a:solidFill>
                  <a:srgbClr val="030303"/>
                </a:solidFill>
                <a:latin typeface="Arial"/>
                <a:cs typeface="Arial"/>
              </a:rPr>
              <a:t>le</a:t>
            </a:r>
            <a:r>
              <a:rPr sz="2450" spc="-2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50" spc="20" dirty="0">
                <a:solidFill>
                  <a:srgbClr val="030303"/>
                </a:solidFill>
                <a:latin typeface="Arial"/>
                <a:cs typeface="Arial"/>
              </a:rPr>
              <a:t>ist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365125" indent="-352425">
              <a:lnSpc>
                <a:spcPct val="100000"/>
              </a:lnSpc>
              <a:buClr>
                <a:srgbClr val="030303"/>
              </a:buClr>
              <a:buFont typeface="Arial"/>
              <a:buChar char="•"/>
              <a:tabLst>
                <a:tab pos="365125" algn="l"/>
              </a:tabLst>
            </a:pPr>
            <a:r>
              <a:rPr sz="2850" dirty="0">
                <a:solidFill>
                  <a:srgbClr val="030303"/>
                </a:solidFill>
                <a:latin typeface="Arial"/>
                <a:cs typeface="Arial"/>
              </a:rPr>
              <a:t>lines</a:t>
            </a:r>
            <a:r>
              <a:rPr sz="2850" spc="-135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50" spc="75" dirty="0">
                <a:solidFill>
                  <a:srgbClr val="030303"/>
                </a:solidFill>
                <a:latin typeface="Arial"/>
                <a:cs typeface="Arial"/>
              </a:rPr>
              <a:t>flatMa</a:t>
            </a:r>
            <a:r>
              <a:rPr sz="2850" spc="-31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-35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850" spc="195" dirty="0">
                <a:solidFill>
                  <a:srgbClr val="030303"/>
                </a:solidFill>
                <a:latin typeface="Arial"/>
                <a:cs typeface="Arial"/>
              </a:rPr>
              <a:t>(</a:t>
            </a:r>
            <a:r>
              <a:rPr sz="2850" spc="-55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850" spc="7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50" spc="15" dirty="0">
                <a:solidFill>
                  <a:srgbClr val="030303"/>
                </a:solidFill>
                <a:latin typeface="Arial"/>
                <a:cs typeface="Arial"/>
              </a:rPr>
              <a:t>mbda</a:t>
            </a:r>
            <a:r>
              <a:rPr sz="2850" spc="3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10" dirty="0">
                <a:solidFill>
                  <a:srgbClr val="030303"/>
                </a:solidFill>
                <a:latin typeface="Arial"/>
                <a:cs typeface="Arial"/>
              </a:rPr>
              <a:t>x:</a:t>
            </a:r>
            <a:r>
              <a:rPr sz="2850" spc="-5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-45" dirty="0">
                <a:solidFill>
                  <a:srgbClr val="030303"/>
                </a:solidFill>
                <a:latin typeface="Arial"/>
                <a:cs typeface="Arial"/>
              </a:rPr>
              <a:t>x</a:t>
            </a:r>
            <a:r>
              <a:rPr sz="2850" spc="50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50" spc="10" dirty="0">
                <a:solidFill>
                  <a:srgbClr val="030303"/>
                </a:solidFill>
                <a:latin typeface="Arial"/>
                <a:cs typeface="Arial"/>
              </a:rPr>
              <a:t>spl</a:t>
            </a:r>
            <a:r>
              <a:rPr sz="2850" spc="-40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850" spc="114" dirty="0">
                <a:solidFill>
                  <a:srgbClr val="030303"/>
                </a:solidFill>
                <a:latin typeface="Arial"/>
                <a:cs typeface="Arial"/>
              </a:rPr>
              <a:t>t</a:t>
            </a:r>
            <a:r>
              <a:rPr sz="2850" spc="380" dirty="0">
                <a:solidFill>
                  <a:srgbClr val="030303"/>
                </a:solidFill>
                <a:latin typeface="Arial"/>
                <a:cs typeface="Arial"/>
              </a:rPr>
              <a:t>(</a:t>
            </a:r>
            <a:r>
              <a:rPr sz="2850" spc="20" dirty="0">
                <a:solidFill>
                  <a:srgbClr val="030303"/>
                </a:solidFill>
                <a:latin typeface="Arial"/>
                <a:cs typeface="Arial"/>
              </a:rPr>
              <a:t>)</a:t>
            </a:r>
            <a:r>
              <a:rPr sz="2850" spc="-125" dirty="0">
                <a:solidFill>
                  <a:srgbClr val="030303"/>
                </a:solidFill>
                <a:latin typeface="Arial"/>
                <a:cs typeface="Arial"/>
              </a:rPr>
              <a:t>)</a:t>
            </a:r>
            <a:endParaRPr sz="2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850" spc="10" dirty="0">
                <a:solidFill>
                  <a:srgbClr val="030303"/>
                </a:solidFill>
                <a:latin typeface="Arial"/>
                <a:cs typeface="Arial"/>
              </a:rPr>
              <a:t>=&gt;rdd:</a:t>
            </a:r>
            <a:r>
              <a:rPr sz="2850" spc="18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12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850" spc="175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60" dirty="0">
                <a:solidFill>
                  <a:srgbClr val="030303"/>
                </a:solidFill>
                <a:latin typeface="Arial"/>
                <a:cs typeface="Arial"/>
              </a:rPr>
              <a:t>hello',</a:t>
            </a:r>
            <a:r>
              <a:rPr sz="2850" spc="-3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110" dirty="0">
                <a:solidFill>
                  <a:srgbClr val="030303"/>
                </a:solidFill>
                <a:latin typeface="Arial"/>
                <a:cs typeface="Arial"/>
              </a:rPr>
              <a:t>'world</a:t>
            </a:r>
            <a:r>
              <a:rPr sz="2850" spc="130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85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50" spc="75" dirty="0">
                <a:solidFill>
                  <a:srgbClr val="030303"/>
                </a:solidFill>
                <a:latin typeface="Arial"/>
                <a:cs typeface="Arial"/>
              </a:rPr>
              <a:t>'hello</a:t>
            </a:r>
            <a:r>
              <a:rPr sz="2850" spc="85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85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50" spc="65" dirty="0">
                <a:solidFill>
                  <a:srgbClr val="030303"/>
                </a:solidFill>
                <a:latin typeface="Arial"/>
                <a:cs typeface="Arial"/>
              </a:rPr>
              <a:t>'this</a:t>
            </a:r>
            <a:r>
              <a:rPr sz="2850" spc="75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92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50" spc="50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70" dirty="0">
                <a:solidFill>
                  <a:srgbClr val="030303"/>
                </a:solidFill>
                <a:latin typeface="Arial"/>
                <a:cs typeface="Arial"/>
              </a:rPr>
              <a:t>world'</a:t>
            </a:r>
            <a:r>
              <a:rPr sz="2850" spc="-409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4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239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8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65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100"/>
            <a:ext cx="9144000" cy="62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5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0" dirty="0"/>
              <a:t>Shuffling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50"/>
            <a:ext cx="7887331" cy="18928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latin typeface="Times New Roman"/>
                <a:cs typeface="Times New Roman"/>
              </a:rPr>
              <a:t>H</a:t>
            </a:r>
            <a:r>
              <a:rPr sz="2800" spc="155" dirty="0">
                <a:latin typeface="Times New Roman"/>
                <a:cs typeface="Times New Roman"/>
              </a:rPr>
              <a:t>an</a:t>
            </a:r>
            <a:r>
              <a:rPr sz="2800" spc="170" dirty="0">
                <a:latin typeface="Times New Roman"/>
                <a:cs typeface="Times New Roman"/>
              </a:rPr>
              <a:t>d</a:t>
            </a:r>
            <a:r>
              <a:rPr sz="2800" spc="10" dirty="0">
                <a:latin typeface="Times New Roman"/>
                <a:cs typeface="Times New Roman"/>
              </a:rPr>
              <a:t>le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shu</a:t>
            </a:r>
            <a:r>
              <a:rPr sz="2800" spc="40" dirty="0">
                <a:latin typeface="Times New Roman"/>
                <a:cs typeface="Times New Roman"/>
              </a:rPr>
              <a:t>f</a:t>
            </a: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l</a:t>
            </a:r>
            <a:r>
              <a:rPr sz="2800" spc="55" dirty="0">
                <a:latin typeface="Times New Roman"/>
                <a:cs typeface="Times New Roman"/>
              </a:rPr>
              <a:t>ing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90" dirty="0">
                <a:latin typeface="Times New Roman"/>
                <a:cs typeface="Times New Roman"/>
              </a:rPr>
              <a:t>car</a:t>
            </a:r>
            <a:r>
              <a:rPr sz="2800" spc="100" dirty="0">
                <a:latin typeface="Times New Roman"/>
                <a:cs typeface="Times New Roman"/>
              </a:rPr>
              <a:t>e</a:t>
            </a:r>
            <a:r>
              <a:rPr sz="2800" spc="-75" dirty="0">
                <a:latin typeface="Times New Roman"/>
                <a:cs typeface="Times New Roman"/>
              </a:rPr>
              <a:t>full</a:t>
            </a:r>
            <a:r>
              <a:rPr sz="2800" spc="-100" dirty="0">
                <a:latin typeface="Times New Roman"/>
                <a:cs typeface="Times New Roman"/>
              </a:rPr>
              <a:t>y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to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50" dirty="0">
                <a:latin typeface="Times New Roman"/>
                <a:cs typeface="Times New Roman"/>
              </a:rPr>
              <a:t>p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195" dirty="0">
                <a:latin typeface="Times New Roman"/>
                <a:cs typeface="Times New Roman"/>
              </a:rPr>
              <a:t>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y</a:t>
            </a:r>
            <a:r>
              <a:rPr sz="2800" spc="60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u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pr</a:t>
            </a:r>
            <a:r>
              <a:rPr sz="2800" spc="160" dirty="0">
                <a:latin typeface="Times New Roman"/>
                <a:cs typeface="Times New Roman"/>
              </a:rPr>
              <a:t>o</a:t>
            </a:r>
            <a:r>
              <a:rPr sz="2800" spc="110" dirty="0">
                <a:latin typeface="Times New Roman"/>
                <a:cs typeface="Times New Roman"/>
              </a:rPr>
              <a:t>gr</a:t>
            </a:r>
            <a:r>
              <a:rPr sz="2800" spc="125" dirty="0">
                <a:latin typeface="Times New Roman"/>
                <a:cs typeface="Times New Roman"/>
              </a:rPr>
              <a:t>a</a:t>
            </a:r>
            <a:r>
              <a:rPr sz="2800" spc="150" dirty="0">
                <a:latin typeface="Times New Roman"/>
                <a:cs typeface="Times New Roman"/>
              </a:rPr>
              <a:t>m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65" dirty="0">
                <a:latin typeface="Times New Roman"/>
                <a:cs typeface="Times New Roman"/>
              </a:rPr>
              <a:t>u</a:t>
            </a:r>
            <a:r>
              <a:rPr sz="2800" spc="170" dirty="0">
                <a:latin typeface="Times New Roman"/>
                <a:cs typeface="Times New Roman"/>
              </a:rPr>
              <a:t>p</a:t>
            </a:r>
            <a:r>
              <a:rPr sz="2800" spc="-140" dirty="0">
                <a:latin typeface="Times New Roman"/>
                <a:cs typeface="Times New Roman"/>
              </a:rPr>
              <a:t>!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latin typeface="Times New Roman"/>
                <a:cs typeface="Times New Roman"/>
              </a:rPr>
              <a:t>Data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10" dirty="0">
                <a:latin typeface="Times New Roman"/>
                <a:cs typeface="Times New Roman"/>
              </a:rPr>
              <a:t>are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20" dirty="0">
                <a:latin typeface="Times New Roman"/>
                <a:cs typeface="Times New Roman"/>
              </a:rPr>
              <a:t>e</a:t>
            </a:r>
            <a:r>
              <a:rPr sz="2800" spc="110" dirty="0">
                <a:latin typeface="Times New Roman"/>
                <a:cs typeface="Times New Roman"/>
              </a:rPr>
              <a:t>s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35" dirty="0">
                <a:latin typeface="Times New Roman"/>
                <a:cs typeface="Times New Roman"/>
              </a:rPr>
              <a:t>ntiall</a:t>
            </a:r>
            <a:r>
              <a:rPr sz="2800" spc="-45" dirty="0">
                <a:latin typeface="Times New Roman"/>
                <a:cs typeface="Times New Roman"/>
              </a:rPr>
              <a:t>y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r</a:t>
            </a:r>
            <a:r>
              <a:rPr sz="2800" spc="114" dirty="0">
                <a:latin typeface="Times New Roman"/>
                <a:cs typeface="Times New Roman"/>
              </a:rPr>
              <a:t>e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165" dirty="0">
                <a:latin typeface="Times New Roman"/>
                <a:cs typeface="Times New Roman"/>
              </a:rPr>
              <a:t>ne</a:t>
            </a:r>
            <a:r>
              <a:rPr sz="2800" spc="180" dirty="0">
                <a:latin typeface="Times New Roman"/>
                <a:cs typeface="Times New Roman"/>
              </a:rPr>
              <a:t>d</a:t>
            </a:r>
            <a:r>
              <a:rPr sz="2800" spc="75" dirty="0">
                <a:latin typeface="Times New Roman"/>
                <a:cs typeface="Times New Roman"/>
              </a:rPr>
              <a:t> durin</a:t>
            </a:r>
            <a:r>
              <a:rPr sz="2800" spc="95" dirty="0">
                <a:latin typeface="Times New Roman"/>
                <a:cs typeface="Times New Roman"/>
              </a:rPr>
              <a:t>g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shuf</a:t>
            </a: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l</a:t>
            </a:r>
            <a:r>
              <a:rPr sz="2800" spc="50" dirty="0">
                <a:latin typeface="Times New Roman"/>
                <a:cs typeface="Times New Roman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g</a:t>
            </a:r>
            <a:r>
              <a:rPr sz="2800" spc="-95" dirty="0"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latin typeface="Times New Roman"/>
                <a:cs typeface="Times New Roman"/>
              </a:rPr>
              <a:t>E.g.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45" dirty="0">
                <a:latin typeface="Times New Roman"/>
                <a:cs typeface="Times New Roman"/>
              </a:rPr>
              <a:t>o</a:t>
            </a:r>
            <a:r>
              <a:rPr sz="2800" spc="55" dirty="0">
                <a:latin typeface="Times New Roman"/>
                <a:cs typeface="Times New Roman"/>
              </a:rPr>
              <a:t>rt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by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ke</a:t>
            </a:r>
            <a:r>
              <a:rPr sz="2800" spc="-100" dirty="0">
                <a:latin typeface="Times New Roman"/>
                <a:cs typeface="Times New Roman"/>
              </a:rPr>
              <a:t>y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276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24" y="939800"/>
            <a:ext cx="7686742" cy="41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82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701"/>
            <a:ext cx="7506658" cy="49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0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Lazin</a:t>
            </a:r>
            <a:r>
              <a:rPr spc="-75" dirty="0"/>
              <a:t>e</a:t>
            </a:r>
            <a:r>
              <a:rPr spc="-25" dirty="0"/>
              <a:t>s</a:t>
            </a:r>
            <a:r>
              <a:rPr spc="-20" dirty="0"/>
              <a:t>s</a:t>
            </a:r>
            <a:r>
              <a:rPr spc="105" dirty="0"/>
              <a:t> </a:t>
            </a:r>
            <a:r>
              <a:rPr spc="-45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468947"/>
            <a:ext cx="7886700" cy="4826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222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Lazin</a:t>
            </a:r>
            <a:r>
              <a:rPr spc="-75" dirty="0"/>
              <a:t>e</a:t>
            </a:r>
            <a:r>
              <a:rPr spc="-25" dirty="0"/>
              <a:t>s</a:t>
            </a:r>
            <a:r>
              <a:rPr spc="-20" dirty="0"/>
              <a:t>s</a:t>
            </a:r>
            <a:r>
              <a:rPr spc="105" dirty="0"/>
              <a:t> </a:t>
            </a:r>
            <a:r>
              <a:rPr spc="-45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27474" y="1618488"/>
            <a:ext cx="8596640" cy="4410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231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15" dirty="0"/>
              <a:t>RD</a:t>
            </a:r>
            <a:r>
              <a:rPr spc="-320" dirty="0"/>
              <a:t>D</a:t>
            </a:r>
            <a:r>
              <a:rPr spc="85" dirty="0"/>
              <a:t> </a:t>
            </a:r>
            <a:r>
              <a:rPr spc="90" dirty="0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5" y="1860849"/>
            <a:ext cx="8128358" cy="2160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latin typeface="Times New Roman"/>
                <a:cs typeface="Times New Roman"/>
              </a:rPr>
              <a:t>T</a:t>
            </a:r>
            <a:r>
              <a:rPr sz="2800" spc="-90" dirty="0">
                <a:latin typeface="Times New Roman"/>
                <a:cs typeface="Times New Roman"/>
              </a:rPr>
              <a:t>r</a:t>
            </a:r>
            <a:r>
              <a:rPr sz="2800" spc="114" dirty="0">
                <a:latin typeface="Times New Roman"/>
                <a:cs typeface="Times New Roman"/>
              </a:rPr>
              <a:t>an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30" dirty="0">
                <a:latin typeface="Times New Roman"/>
                <a:cs typeface="Times New Roman"/>
              </a:rPr>
              <a:t>f</a:t>
            </a:r>
            <a:r>
              <a:rPr sz="2800" spc="65" dirty="0">
                <a:latin typeface="Times New Roman"/>
                <a:cs typeface="Times New Roman"/>
              </a:rPr>
              <a:t>o</a:t>
            </a:r>
            <a:r>
              <a:rPr sz="2800" spc="105" dirty="0">
                <a:latin typeface="Times New Roman"/>
                <a:cs typeface="Times New Roman"/>
              </a:rPr>
              <a:t>rm</a:t>
            </a:r>
            <a:r>
              <a:rPr sz="2800" spc="90" dirty="0">
                <a:latin typeface="Times New Roman"/>
                <a:cs typeface="Times New Roman"/>
              </a:rPr>
              <a:t>a</a:t>
            </a:r>
            <a:r>
              <a:rPr sz="2800" spc="35" dirty="0">
                <a:latin typeface="Times New Roman"/>
                <a:cs typeface="Times New Roman"/>
              </a:rPr>
              <a:t>ti</a:t>
            </a:r>
            <a:r>
              <a:rPr sz="2800" spc="75" dirty="0">
                <a:latin typeface="Times New Roman"/>
                <a:cs typeface="Times New Roman"/>
              </a:rPr>
              <a:t>o</a:t>
            </a:r>
            <a:r>
              <a:rPr sz="2800" spc="80" dirty="0">
                <a:latin typeface="Times New Roman"/>
                <a:cs typeface="Times New Roman"/>
              </a:rPr>
              <a:t>ns</a:t>
            </a:r>
            <a:endParaRPr sz="28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5" dirty="0">
                <a:latin typeface="Times New Roman"/>
                <a:cs typeface="Times New Roman"/>
              </a:rPr>
              <a:t>They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are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lazy</a:t>
            </a:r>
            <a:r>
              <a:rPr sz="2400" spc="-80" dirty="0">
                <a:latin typeface="Times New Roman"/>
                <a:cs typeface="Times New Roman"/>
              </a:rPr>
              <a:t>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r</a:t>
            </a:r>
            <a:r>
              <a:rPr sz="2400" spc="100" dirty="0">
                <a:latin typeface="Times New Roman"/>
                <a:cs typeface="Times New Roman"/>
              </a:rPr>
              <a:t>e</a:t>
            </a:r>
            <a:r>
              <a:rPr sz="2400" spc="20" dirty="0">
                <a:latin typeface="Times New Roman"/>
                <a:cs typeface="Times New Roman"/>
              </a:rPr>
              <a:t>sult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130" dirty="0">
                <a:latin typeface="Times New Roman"/>
                <a:cs typeface="Times New Roman"/>
              </a:rPr>
              <a:t>i</a:t>
            </a:r>
            <a:r>
              <a:rPr sz="2400" spc="35" dirty="0">
                <a:latin typeface="Times New Roman"/>
                <a:cs typeface="Times New Roman"/>
              </a:rPr>
              <a:t>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no</a:t>
            </a:r>
            <a:r>
              <a:rPr sz="2400" spc="80" dirty="0">
                <a:latin typeface="Times New Roman"/>
                <a:cs typeface="Times New Roman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immediat</a:t>
            </a:r>
            <a:r>
              <a:rPr sz="2400" spc="-20" dirty="0">
                <a:latin typeface="Times New Roman"/>
                <a:cs typeface="Times New Roman"/>
              </a:rPr>
              <a:t>ely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" dirty="0" smtClean="0">
                <a:latin typeface="Times New Roman"/>
                <a:cs typeface="Times New Roman"/>
              </a:rPr>
              <a:t>c</a:t>
            </a:r>
            <a:r>
              <a:rPr sz="2400" spc="140" dirty="0" smtClean="0">
                <a:latin typeface="Times New Roman"/>
                <a:cs typeface="Times New Roman"/>
              </a:rPr>
              <a:t>omput</a:t>
            </a:r>
            <a:r>
              <a:rPr sz="2400" spc="135" dirty="0" smtClean="0">
                <a:latin typeface="Times New Roman"/>
                <a:cs typeface="Times New Roman"/>
              </a:rPr>
              <a:t>e</a:t>
            </a:r>
            <a:r>
              <a:rPr sz="2400" spc="40" dirty="0" smtClean="0">
                <a:latin typeface="Times New Roman"/>
                <a:cs typeface="Times New Roman"/>
              </a:rPr>
              <a:t>d</a:t>
            </a:r>
            <a:endParaRPr sz="24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8"/>
              </a:spcBef>
              <a:buFont typeface="Arial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latin typeface="Times New Roman"/>
                <a:cs typeface="Times New Roman"/>
              </a:rPr>
              <a:t>Actions</a:t>
            </a:r>
            <a:endParaRPr sz="28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5" dirty="0">
                <a:latin typeface="Times New Roman"/>
                <a:cs typeface="Times New Roman"/>
              </a:rPr>
              <a:t>They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are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eager,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result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immediately </a:t>
            </a:r>
            <a:r>
              <a:rPr sz="2400" spc="25" dirty="0" smtClean="0">
                <a:latin typeface="Times New Roman"/>
                <a:cs typeface="Times New Roman"/>
              </a:rPr>
              <a:t>c</a:t>
            </a:r>
            <a:r>
              <a:rPr sz="2400" spc="114" dirty="0" smtClean="0">
                <a:latin typeface="Times New Roman"/>
                <a:cs typeface="Times New Roman"/>
              </a:rPr>
              <a:t>omputed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457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5" dirty="0"/>
              <a:t>Benefits</a:t>
            </a:r>
            <a:r>
              <a:rPr spc="8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90" dirty="0"/>
              <a:t> </a:t>
            </a:r>
            <a:r>
              <a:rPr spc="-65" dirty="0"/>
              <a:t>Lazin</a:t>
            </a:r>
            <a:r>
              <a:rPr spc="-75" dirty="0"/>
              <a:t>e</a:t>
            </a:r>
            <a:r>
              <a:rPr spc="-25" dirty="0"/>
              <a:t>ss</a:t>
            </a:r>
          </a:p>
        </p:txBody>
      </p:sp>
      <p:sp>
        <p:nvSpPr>
          <p:cNvPr id="3" name="object 3"/>
          <p:cNvSpPr/>
          <p:nvPr/>
        </p:nvSpPr>
        <p:spPr>
          <a:xfrm>
            <a:off x="562356" y="1348739"/>
            <a:ext cx="7886700" cy="506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689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Cachin</a:t>
            </a:r>
            <a:r>
              <a:rPr spc="20" dirty="0"/>
              <a:t>g</a:t>
            </a:r>
            <a:r>
              <a:rPr spc="85" dirty="0"/>
              <a:t> </a:t>
            </a:r>
            <a:r>
              <a:rPr spc="200" dirty="0"/>
              <a:t>an</a:t>
            </a:r>
            <a:r>
              <a:rPr spc="220" dirty="0"/>
              <a:t>d</a:t>
            </a:r>
            <a:r>
              <a:rPr spc="90" dirty="0"/>
              <a:t> </a:t>
            </a:r>
            <a:r>
              <a:rPr spc="-40" dirty="0"/>
              <a:t>Persi</a:t>
            </a:r>
            <a:r>
              <a:rPr spc="-55" dirty="0"/>
              <a:t>s</a:t>
            </a:r>
            <a:r>
              <a:rPr spc="145" dirty="0"/>
              <a:t>tence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0819" y="1545648"/>
            <a:ext cx="7843361" cy="300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267970" indent="-228600" algn="just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latin typeface="Times New Roman"/>
                <a:cs typeface="Times New Roman"/>
              </a:rPr>
              <a:t>By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d</a:t>
            </a:r>
            <a:r>
              <a:rPr sz="2800" spc="35" dirty="0">
                <a:latin typeface="Times New Roman"/>
                <a:cs typeface="Times New Roman"/>
              </a:rPr>
              <a:t>ef</a:t>
            </a:r>
            <a:r>
              <a:rPr sz="2800" spc="25" dirty="0">
                <a:latin typeface="Times New Roman"/>
                <a:cs typeface="Times New Roman"/>
              </a:rPr>
              <a:t>ault,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RD</a:t>
            </a:r>
            <a:r>
              <a:rPr sz="2800" spc="-175" dirty="0">
                <a:latin typeface="Times New Roman"/>
                <a:cs typeface="Times New Roman"/>
              </a:rPr>
              <a:t>D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110" dirty="0">
                <a:latin typeface="Times New Roman"/>
                <a:cs typeface="Times New Roman"/>
              </a:rPr>
              <a:t>are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recom</a:t>
            </a:r>
            <a:r>
              <a:rPr sz="2800" spc="135" dirty="0">
                <a:latin typeface="Times New Roman"/>
                <a:cs typeface="Times New Roman"/>
              </a:rPr>
              <a:t>p</a:t>
            </a:r>
            <a:r>
              <a:rPr sz="2800" spc="155" dirty="0">
                <a:latin typeface="Times New Roman"/>
                <a:cs typeface="Times New Roman"/>
              </a:rPr>
              <a:t>uted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100" dirty="0">
                <a:latin typeface="Times New Roman"/>
                <a:cs typeface="Times New Roman"/>
              </a:rPr>
              <a:t>ach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time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yo</a:t>
            </a:r>
            <a:r>
              <a:rPr sz="2800" spc="80" dirty="0">
                <a:latin typeface="Times New Roman"/>
                <a:cs typeface="Times New Roman"/>
              </a:rPr>
              <a:t>u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85" dirty="0">
                <a:latin typeface="Times New Roman"/>
                <a:cs typeface="Times New Roman"/>
              </a:rPr>
              <a:t>run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a</a:t>
            </a:r>
            <a:r>
              <a:rPr sz="2800" spc="125" dirty="0">
                <a:latin typeface="Times New Roman"/>
                <a:cs typeface="Times New Roman"/>
              </a:rPr>
              <a:t>n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lang="en-US" sz="2800" spc="65" dirty="0" smtClean="0">
                <a:latin typeface="Times New Roman"/>
                <a:cs typeface="Times New Roman"/>
              </a:rPr>
              <a:t>"</a:t>
            </a:r>
            <a:r>
              <a:rPr sz="2800" spc="65" dirty="0" smtClean="0">
                <a:latin typeface="Times New Roman"/>
                <a:cs typeface="Times New Roman"/>
              </a:rPr>
              <a:t>action</a:t>
            </a:r>
            <a:r>
              <a:rPr lang="en-US" sz="2800" spc="65" dirty="0" smtClean="0">
                <a:latin typeface="Times New Roman"/>
                <a:cs typeface="Times New Roman"/>
              </a:rPr>
              <a:t>"</a:t>
            </a:r>
            <a:r>
              <a:rPr sz="2800" spc="65" dirty="0" smtClean="0">
                <a:latin typeface="Times New Roman"/>
                <a:cs typeface="Times New Roman"/>
              </a:rPr>
              <a:t> </a:t>
            </a:r>
            <a:r>
              <a:rPr sz="2800" spc="160" dirty="0">
                <a:latin typeface="Times New Roman"/>
                <a:cs typeface="Times New Roman"/>
              </a:rPr>
              <a:t>on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10" dirty="0">
                <a:latin typeface="Times New Roman"/>
                <a:cs typeface="Times New Roman"/>
              </a:rPr>
              <a:t>the</a:t>
            </a:r>
            <a:r>
              <a:rPr sz="2800" spc="220" dirty="0">
                <a:latin typeface="Times New Roman"/>
                <a:cs typeface="Times New Roman"/>
              </a:rPr>
              <a:t>m</a:t>
            </a:r>
            <a:r>
              <a:rPr sz="2800" spc="-95" dirty="0">
                <a:latin typeface="Times New Roman"/>
                <a:cs typeface="Times New Roman"/>
              </a:rPr>
              <a:t>.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This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can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95" dirty="0">
                <a:latin typeface="Times New Roman"/>
                <a:cs typeface="Times New Roman"/>
              </a:rPr>
              <a:t>be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800" spc="210" dirty="0">
                <a:latin typeface="Times New Roman"/>
                <a:cs typeface="Times New Roman"/>
              </a:rPr>
              <a:t>p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-30" dirty="0">
                <a:latin typeface="Times New Roman"/>
                <a:cs typeface="Times New Roman"/>
              </a:rPr>
              <a:t>nsi</a:t>
            </a:r>
            <a:r>
              <a:rPr sz="2800" spc="-15" dirty="0">
                <a:latin typeface="Times New Roman"/>
                <a:cs typeface="Times New Roman"/>
              </a:rPr>
              <a:t>v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(tim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459" dirty="0">
                <a:latin typeface="Times New Roman"/>
                <a:cs typeface="Times New Roman"/>
              </a:rPr>
              <a:t>-</a:t>
            </a:r>
            <a:r>
              <a:rPr sz="2800" spc="75" dirty="0">
                <a:latin typeface="Times New Roman"/>
                <a:cs typeface="Times New Roman"/>
              </a:rPr>
              <a:t>consuming)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if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yo</a:t>
            </a:r>
            <a:r>
              <a:rPr sz="2800" spc="80" dirty="0">
                <a:latin typeface="Times New Roman"/>
                <a:cs typeface="Times New Roman"/>
              </a:rPr>
              <a:t>u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60" dirty="0">
                <a:latin typeface="Times New Roman"/>
                <a:cs typeface="Times New Roman"/>
              </a:rPr>
              <a:t>nee</a:t>
            </a:r>
            <a:r>
              <a:rPr sz="2800" spc="180" dirty="0">
                <a:latin typeface="Times New Roman"/>
                <a:cs typeface="Times New Roman"/>
              </a:rPr>
              <a:t>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to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20" dirty="0">
                <a:latin typeface="Times New Roman"/>
                <a:cs typeface="Times New Roman"/>
              </a:rPr>
              <a:t>use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a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75" dirty="0">
                <a:latin typeface="Times New Roman"/>
                <a:cs typeface="Times New Roman"/>
              </a:rPr>
              <a:t>d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00" dirty="0">
                <a:latin typeface="Times New Roman"/>
                <a:cs typeface="Times New Roman"/>
              </a:rPr>
              <a:t>ta</a:t>
            </a:r>
            <a:r>
              <a:rPr sz="2800" spc="114" dirty="0">
                <a:latin typeface="Times New Roman"/>
                <a:cs typeface="Times New Roman"/>
              </a:rPr>
              <a:t>s</a:t>
            </a:r>
            <a:r>
              <a:rPr sz="2800" spc="150" dirty="0">
                <a:latin typeface="Times New Roman"/>
                <a:cs typeface="Times New Roman"/>
              </a:rPr>
              <a:t>et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10" dirty="0">
                <a:latin typeface="Times New Roman"/>
                <a:cs typeface="Times New Roman"/>
              </a:rPr>
              <a:t>m</a:t>
            </a:r>
            <a:r>
              <a:rPr sz="2800" spc="145" dirty="0">
                <a:latin typeface="Times New Roman"/>
                <a:cs typeface="Times New Roman"/>
              </a:rPr>
              <a:t>o</a:t>
            </a:r>
            <a:r>
              <a:rPr sz="2800" spc="95" dirty="0">
                <a:latin typeface="Times New Roman"/>
                <a:cs typeface="Times New Roman"/>
              </a:rPr>
              <a:t>re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30" dirty="0">
                <a:latin typeface="Times New Roman"/>
                <a:cs typeface="Times New Roman"/>
              </a:rPr>
              <a:t>than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200" dirty="0" smtClean="0">
                <a:latin typeface="Times New Roman"/>
                <a:cs typeface="Times New Roman"/>
              </a:rPr>
              <a:t>o</a:t>
            </a:r>
            <a:r>
              <a:rPr sz="2800" spc="50" dirty="0" smtClean="0">
                <a:latin typeface="Times New Roman"/>
                <a:cs typeface="Times New Roman"/>
              </a:rPr>
              <a:t>nce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spcBef>
                <a:spcPts val="18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latin typeface="Times New Roman"/>
                <a:cs typeface="Times New Roman"/>
              </a:rPr>
              <a:t>S</a:t>
            </a:r>
            <a:r>
              <a:rPr sz="2800" spc="30" dirty="0">
                <a:latin typeface="Times New Roman"/>
                <a:cs typeface="Times New Roman"/>
              </a:rPr>
              <a:t>p</a:t>
            </a:r>
            <a:r>
              <a:rPr sz="2800" spc="20" dirty="0">
                <a:latin typeface="Times New Roman"/>
                <a:cs typeface="Times New Roman"/>
              </a:rPr>
              <a:t>ark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a</a:t>
            </a:r>
            <a:r>
              <a:rPr sz="2800" spc="-160" dirty="0">
                <a:latin typeface="Times New Roman"/>
                <a:cs typeface="Times New Roman"/>
              </a:rPr>
              <a:t>l</a:t>
            </a:r>
            <a:r>
              <a:rPr sz="2800" spc="-175" dirty="0">
                <a:latin typeface="Times New Roman"/>
                <a:cs typeface="Times New Roman"/>
              </a:rPr>
              <a:t>l</a:t>
            </a:r>
            <a:r>
              <a:rPr sz="2800" spc="60" dirty="0">
                <a:latin typeface="Times New Roman"/>
                <a:cs typeface="Times New Roman"/>
              </a:rPr>
              <a:t>ow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y</a:t>
            </a:r>
            <a:r>
              <a:rPr sz="2800" spc="60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u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to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05" dirty="0">
                <a:latin typeface="Times New Roman"/>
                <a:cs typeface="Times New Roman"/>
              </a:rPr>
              <a:t>con</a:t>
            </a:r>
            <a:r>
              <a:rPr sz="2800" spc="85" dirty="0">
                <a:latin typeface="Times New Roman"/>
                <a:cs typeface="Times New Roman"/>
              </a:rPr>
              <a:t>tr</a:t>
            </a:r>
            <a:r>
              <a:rPr sz="2800" spc="145" dirty="0">
                <a:latin typeface="Times New Roman"/>
                <a:cs typeface="Times New Roman"/>
              </a:rPr>
              <a:t>o</a:t>
            </a:r>
            <a:r>
              <a:rPr sz="2800" spc="-160" dirty="0">
                <a:latin typeface="Times New Roman"/>
                <a:cs typeface="Times New Roman"/>
              </a:rPr>
              <a:t>l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wh</a:t>
            </a:r>
            <a:r>
              <a:rPr sz="2800" spc="50" dirty="0">
                <a:latin typeface="Times New Roman"/>
                <a:cs typeface="Times New Roman"/>
              </a:rPr>
              <a:t>a</a:t>
            </a:r>
            <a:r>
              <a:rPr sz="2800" spc="105" dirty="0">
                <a:latin typeface="Times New Roman"/>
                <a:cs typeface="Times New Roman"/>
              </a:rPr>
              <a:t>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is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60" dirty="0">
                <a:latin typeface="Times New Roman"/>
                <a:cs typeface="Times New Roman"/>
              </a:rPr>
              <a:t>ca</a:t>
            </a:r>
            <a:r>
              <a:rPr sz="2800" spc="45" dirty="0">
                <a:latin typeface="Times New Roman"/>
                <a:cs typeface="Times New Roman"/>
              </a:rPr>
              <a:t>c</a:t>
            </a:r>
            <a:r>
              <a:rPr sz="2800" spc="165" dirty="0">
                <a:latin typeface="Times New Roman"/>
                <a:cs typeface="Times New Roman"/>
              </a:rPr>
              <a:t>he</a:t>
            </a:r>
            <a:r>
              <a:rPr sz="2800" spc="180" dirty="0">
                <a:latin typeface="Times New Roman"/>
                <a:cs typeface="Times New Roman"/>
              </a:rPr>
              <a:t>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memo</a:t>
            </a:r>
            <a:r>
              <a:rPr sz="2800" spc="90" dirty="0">
                <a:latin typeface="Times New Roman"/>
                <a:cs typeface="Times New Roman"/>
              </a:rPr>
              <a:t>r</a:t>
            </a:r>
            <a:r>
              <a:rPr sz="2800" spc="-135" dirty="0">
                <a:latin typeface="Times New Roman"/>
                <a:cs typeface="Times New Roman"/>
              </a:rPr>
              <a:t>y</a:t>
            </a:r>
            <a:r>
              <a:rPr sz="2800" spc="-65" dirty="0">
                <a:latin typeface="Times New Roman"/>
                <a:cs typeface="Times New Roman"/>
              </a:rPr>
              <a:t>.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Times New Roman"/>
                <a:cs typeface="Times New Roman"/>
              </a:rPr>
              <a:t>u</a:t>
            </a:r>
            <a:r>
              <a:rPr sz="2800" spc="80" dirty="0">
                <a:latin typeface="Times New Roman"/>
                <a:cs typeface="Times New Roman"/>
              </a:rPr>
              <a:t>s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pe</a:t>
            </a:r>
            <a:r>
              <a:rPr sz="2800" spc="105" dirty="0">
                <a:latin typeface="Times New Roman"/>
                <a:cs typeface="Times New Roman"/>
              </a:rPr>
              <a:t>r</a:t>
            </a:r>
            <a:r>
              <a:rPr sz="2800" spc="-35" dirty="0">
                <a:latin typeface="Times New Roman"/>
                <a:cs typeface="Times New Roman"/>
              </a:rPr>
              <a:t>si</a:t>
            </a:r>
            <a:r>
              <a:rPr sz="2800" spc="-25" dirty="0">
                <a:latin typeface="Times New Roman"/>
                <a:cs typeface="Times New Roman"/>
              </a:rPr>
              <a:t>s</a:t>
            </a:r>
            <a:r>
              <a:rPr sz="2800" spc="-45" dirty="0">
                <a:latin typeface="Times New Roman"/>
                <a:cs typeface="Times New Roman"/>
              </a:rPr>
              <a:t>t()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120" dirty="0">
                <a:latin typeface="Times New Roman"/>
                <a:cs typeface="Times New Roman"/>
              </a:rPr>
              <a:t>o</a:t>
            </a:r>
            <a:r>
              <a:rPr sz="2800" spc="80" dirty="0">
                <a:latin typeface="Times New Roman"/>
                <a:cs typeface="Times New Roman"/>
              </a:rPr>
              <a:t>r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75" dirty="0">
                <a:latin typeface="Times New Roman"/>
                <a:cs typeface="Times New Roman"/>
              </a:rPr>
              <a:t>ache</a:t>
            </a:r>
            <a:r>
              <a:rPr sz="2800" spc="60" dirty="0">
                <a:latin typeface="Times New Roman"/>
                <a:cs typeface="Times New Roman"/>
              </a:rPr>
              <a:t>(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9517" y="4799028"/>
            <a:ext cx="6902576" cy="1594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30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18" y="507584"/>
            <a:ext cx="849865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40" dirty="0"/>
              <a:t>Comm</a:t>
            </a:r>
            <a:r>
              <a:rPr spc="125" dirty="0"/>
              <a:t>o</a:t>
            </a:r>
            <a:r>
              <a:rPr spc="150" dirty="0"/>
              <a:t>n</a:t>
            </a:r>
            <a:r>
              <a:rPr spc="45" dirty="0"/>
              <a:t> </a:t>
            </a:r>
            <a:r>
              <a:rPr lang="en-US" spc="45" dirty="0" smtClean="0"/>
              <a:t>"</a:t>
            </a:r>
            <a:r>
              <a:rPr spc="10" dirty="0" smtClean="0"/>
              <a:t>Transformations</a:t>
            </a:r>
            <a:r>
              <a:rPr lang="en-US" spc="10" dirty="0" smtClean="0"/>
              <a:t>” on RDD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549843" y="1555320"/>
            <a:ext cx="5134048" cy="4213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35" dirty="0">
                <a:latin typeface="Times New Roman"/>
                <a:cs typeface="Times New Roman"/>
              </a:rPr>
              <a:t>p(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-60" dirty="0">
                <a:latin typeface="Times New Roman"/>
                <a:cs typeface="Times New Roman"/>
              </a:rPr>
              <a:t>p</a:t>
            </a:r>
            <a:r>
              <a:rPr sz="2800" spc="-75" dirty="0">
                <a:latin typeface="Times New Roman"/>
                <a:cs typeface="Times New Roman"/>
              </a:rPr>
              <a:t>V</a:t>
            </a:r>
            <a:r>
              <a:rPr sz="2800" spc="75" dirty="0">
                <a:latin typeface="Times New Roman"/>
                <a:cs typeface="Times New Roman"/>
              </a:rPr>
              <a:t>alu</a:t>
            </a:r>
            <a:r>
              <a:rPr sz="2800" spc="90" dirty="0">
                <a:latin typeface="Times New Roman"/>
                <a:cs typeface="Times New Roman"/>
              </a:rPr>
              <a:t>e</a:t>
            </a:r>
            <a:r>
              <a:rPr sz="2800" spc="3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i</a:t>
            </a:r>
            <a:r>
              <a:rPr sz="2800" spc="35" dirty="0">
                <a:latin typeface="Times New Roman"/>
                <a:cs typeface="Times New Roman"/>
              </a:rPr>
              <a:t>lte</a:t>
            </a:r>
            <a:r>
              <a:rPr sz="2800" spc="40" dirty="0">
                <a:latin typeface="Times New Roman"/>
                <a:cs typeface="Times New Roman"/>
              </a:rPr>
              <a:t>r</a:t>
            </a:r>
            <a:r>
              <a:rPr sz="2800" spc="-135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l</a:t>
            </a:r>
            <a:r>
              <a:rPr sz="2800" spc="40" dirty="0">
                <a:latin typeface="Times New Roman"/>
                <a:cs typeface="Times New Roman"/>
              </a:rPr>
              <a:t>at</a:t>
            </a:r>
            <a:r>
              <a:rPr sz="2800" spc="100" dirty="0">
                <a:latin typeface="Times New Roman"/>
                <a:cs typeface="Times New Roman"/>
              </a:rPr>
              <a:t>M</a:t>
            </a:r>
            <a:r>
              <a:rPr sz="2800" spc="170" dirty="0">
                <a:latin typeface="Times New Roman"/>
                <a:cs typeface="Times New Roman"/>
              </a:rPr>
              <a:t>ap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latin typeface="Times New Roman"/>
                <a:cs typeface="Times New Roman"/>
              </a:rPr>
              <a:t>re</a:t>
            </a:r>
            <a:r>
              <a:rPr sz="2800" spc="160" dirty="0">
                <a:latin typeface="Times New Roman"/>
                <a:cs typeface="Times New Roman"/>
              </a:rPr>
              <a:t>d</a:t>
            </a:r>
            <a:r>
              <a:rPr sz="2800" spc="-65" dirty="0">
                <a:latin typeface="Times New Roman"/>
                <a:cs typeface="Times New Roman"/>
              </a:rPr>
              <a:t>uceByK</a:t>
            </a:r>
            <a:r>
              <a:rPr sz="2800" spc="-45" dirty="0">
                <a:latin typeface="Times New Roman"/>
                <a:cs typeface="Times New Roman"/>
              </a:rPr>
              <a:t>e</a:t>
            </a:r>
            <a:r>
              <a:rPr sz="2800" spc="-120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0" dirty="0">
                <a:latin typeface="Times New Roman"/>
                <a:cs typeface="Times New Roman"/>
              </a:rPr>
              <a:t>gr</a:t>
            </a:r>
            <a:r>
              <a:rPr sz="2800" spc="160" dirty="0">
                <a:latin typeface="Times New Roman"/>
                <a:cs typeface="Times New Roman"/>
              </a:rPr>
              <a:t>o</a:t>
            </a:r>
            <a:r>
              <a:rPr sz="2800" spc="-114" dirty="0">
                <a:latin typeface="Times New Roman"/>
                <a:cs typeface="Times New Roman"/>
              </a:rPr>
              <a:t>upByK</a:t>
            </a:r>
            <a:r>
              <a:rPr sz="2800" spc="35" dirty="0">
                <a:latin typeface="Times New Roman"/>
                <a:cs typeface="Times New Roman"/>
              </a:rPr>
              <a:t>e</a:t>
            </a:r>
            <a:r>
              <a:rPr sz="2800" spc="30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50" dirty="0">
                <a:latin typeface="Times New Roman"/>
                <a:cs typeface="Times New Roman"/>
              </a:rPr>
              <a:t>o</a:t>
            </a:r>
            <a:r>
              <a:rPr sz="2800" spc="-100" dirty="0">
                <a:latin typeface="Times New Roman"/>
                <a:cs typeface="Times New Roman"/>
              </a:rPr>
              <a:t>rtByKe</a:t>
            </a:r>
            <a:r>
              <a:rPr sz="2800" spc="-114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([</a:t>
            </a:r>
            <a:r>
              <a:rPr sz="2800" spc="70" dirty="0">
                <a:latin typeface="Times New Roman"/>
                <a:cs typeface="Times New Roman"/>
              </a:rPr>
              <a:t>as</a:t>
            </a:r>
            <a:r>
              <a:rPr sz="2800" spc="65" dirty="0">
                <a:latin typeface="Times New Roman"/>
                <a:cs typeface="Times New Roman"/>
              </a:rPr>
              <a:t>c</a:t>
            </a:r>
            <a:r>
              <a:rPr sz="2800" spc="-110" dirty="0">
                <a:latin typeface="Times New Roman"/>
                <a:cs typeface="Times New Roman"/>
              </a:rPr>
              <a:t>],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[</a:t>
            </a:r>
            <a:r>
              <a:rPr sz="2800" spc="135" dirty="0">
                <a:latin typeface="Times New Roman"/>
                <a:cs typeface="Times New Roman"/>
              </a:rPr>
              <a:t>n</a:t>
            </a:r>
            <a:r>
              <a:rPr sz="2800" spc="130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mTas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latin typeface="Times New Roman"/>
                <a:cs typeface="Times New Roman"/>
              </a:rPr>
              <a:t>di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tinct(</a:t>
            </a:r>
            <a:r>
              <a:rPr sz="2800" spc="-30" dirty="0">
                <a:latin typeface="Times New Roman"/>
                <a:cs typeface="Times New Roman"/>
              </a:rPr>
              <a:t>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80" dirty="0">
                <a:latin typeface="Times New Roman"/>
                <a:cs typeface="Times New Roman"/>
              </a:rPr>
              <a:t>p</a:t>
            </a:r>
            <a:r>
              <a:rPr sz="2800" spc="95" dirty="0">
                <a:latin typeface="Times New Roman"/>
                <a:cs typeface="Times New Roman"/>
              </a:rPr>
              <a:t>Par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itio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6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5301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1565</Words>
  <Application>Microsoft Macintosh PowerPoint</Application>
  <PresentationFormat>On-screen Show (4:3)</PresentationFormat>
  <Paragraphs>227</Paragraphs>
  <Slides>53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Introduction to Spark and Scala</vt:lpstr>
      <vt:lpstr>Outline</vt:lpstr>
      <vt:lpstr>Resilient Distributed Dataset (RDD)</vt:lpstr>
      <vt:lpstr>Partitions</vt:lpstr>
      <vt:lpstr>Shuffling</vt:lpstr>
      <vt:lpstr>RDD Operations</vt:lpstr>
      <vt:lpstr>Benefits of Laziness</vt:lpstr>
      <vt:lpstr>Caching and Persistence</vt:lpstr>
      <vt:lpstr>Common "Transformations” on RDD</vt:lpstr>
      <vt:lpstr>Common ”Actions” on RDD</vt:lpstr>
      <vt:lpstr>Why Use Spark Operations?</vt:lpstr>
      <vt:lpstr>PowerPoint Presentation</vt:lpstr>
      <vt:lpstr>PowerPoint Presentation</vt:lpstr>
      <vt:lpstr>PowerPoint Presentation</vt:lpstr>
      <vt:lpstr>Install Spark</vt:lpstr>
      <vt:lpstr>Pyspark</vt:lpstr>
      <vt:lpstr>Set environment variables</vt:lpstr>
      <vt:lpstr>Sample Code</vt:lpstr>
      <vt:lpstr>PowerPoint Presentation</vt:lpstr>
      <vt:lpstr>PowerPoint Presentation</vt:lpstr>
      <vt:lpstr>Install Scala</vt:lpstr>
      <vt:lpstr>Create an SBT project</vt:lpstr>
      <vt:lpstr>Create an SBT project</vt:lpstr>
      <vt:lpstr>Add Spark Environment</vt:lpstr>
      <vt:lpstr>Add Spark Environment</vt:lpstr>
      <vt:lpstr>Write Scala Code</vt:lpstr>
      <vt:lpstr>Build jar</vt:lpstr>
      <vt:lpstr>Build jar</vt:lpstr>
      <vt:lpstr>PowerPoint Presentation</vt:lpstr>
      <vt:lpstr>Links</vt:lpstr>
      <vt:lpstr>PowerPoint Presentation</vt:lpstr>
      <vt:lpstr>Common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Transformations</vt:lpstr>
      <vt:lpstr>PowerPoint Presentation</vt:lpstr>
      <vt:lpstr>PowerPoint Presentation</vt:lpstr>
      <vt:lpstr>PowerPoint Presentation</vt:lpstr>
      <vt:lpstr>f l atMap(func)</vt:lpstr>
      <vt:lpstr>PowerPoint Presentation</vt:lpstr>
      <vt:lpstr>PowerPoint Presentation</vt:lpstr>
      <vt:lpstr>PowerPoint Presentation</vt:lpstr>
      <vt:lpstr>PowerPoint Presentation</vt:lpstr>
      <vt:lpstr>Laziness Example</vt:lpstr>
      <vt:lpstr>Laziness Example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Spark and Scala</dc:title>
  <dc:creator>Wei-Min Shen</dc:creator>
  <cp:lastModifiedBy>Wei-Min Shen</cp:lastModifiedBy>
  <cp:revision>37</cp:revision>
  <dcterms:created xsi:type="dcterms:W3CDTF">2019-11-21T17:05:22Z</dcterms:created>
  <dcterms:modified xsi:type="dcterms:W3CDTF">2020-01-19T21:49:49Z</dcterms:modified>
</cp:coreProperties>
</file>